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c09283a72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3a4ce300e4b07"/>
  </p:sldMasterIdLst>
  <p:sldIdLst>
    <p:sldId xmlns:r="http://schemas.openxmlformats.org/officeDocument/2006/relationships" id="256" r:id="R44900461a5bb41d0"/>
    <p:sldId xmlns:r="http://schemas.openxmlformats.org/officeDocument/2006/relationships" id="257" r:id="Rd7a669edf1eb471d"/>
    <p:sldId xmlns:r="http://schemas.openxmlformats.org/officeDocument/2006/relationships" id="258" r:id="R704e7a0f00964c48"/>
    <p:sldId xmlns:r="http://schemas.openxmlformats.org/officeDocument/2006/relationships" id="259" r:id="Rb895bb15277b42a2"/>
    <p:sldId xmlns:r="http://schemas.openxmlformats.org/officeDocument/2006/relationships" id="260" r:id="R1e46335985b3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3a4ce300e4b07" /><Relationship Type="http://schemas.openxmlformats.org/officeDocument/2006/relationships/slide" Target="/ppt/slides/slide1.xml" Id="R44900461a5bb41d0" /><Relationship Type="http://schemas.openxmlformats.org/officeDocument/2006/relationships/slide" Target="/ppt/slides/slide2.xml" Id="Rd7a669edf1eb471d" /><Relationship Type="http://schemas.openxmlformats.org/officeDocument/2006/relationships/slide" Target="/ppt/slides/slide3.xml" Id="R704e7a0f00964c48" /><Relationship Type="http://schemas.openxmlformats.org/officeDocument/2006/relationships/slide" Target="/ppt/slides/slide4.xml" Id="Rb895bb15277b42a2" /><Relationship Type="http://schemas.openxmlformats.org/officeDocument/2006/relationships/slide" Target="/ppt/slides/slide5.xml" Id="R1e46335985b3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ca81b82a6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ed7df67e74cb9" /><Relationship Type="http://schemas.openxmlformats.org/officeDocument/2006/relationships/theme" Target="/ppt/slideMasters/theme/theme1.xml" Id="Rfc5d650f23c1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ed7df67e7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84f350165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f9cd1091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7840aa424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f41d0166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4201214a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