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41980052f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17d2e922746c8"/>
  </p:sldMasterIdLst>
  <p:sldIdLst>
    <p:sldId xmlns:r="http://schemas.openxmlformats.org/officeDocument/2006/relationships" id="256" r:id="Rd9996d0d89224469"/>
    <p:sldId xmlns:r="http://schemas.openxmlformats.org/officeDocument/2006/relationships" id="257" r:id="R9e735c875eda4889"/>
    <p:sldId xmlns:r="http://schemas.openxmlformats.org/officeDocument/2006/relationships" id="258" r:id="R114db53f19a34762"/>
    <p:sldId xmlns:r="http://schemas.openxmlformats.org/officeDocument/2006/relationships" id="259" r:id="R4893a6ed93604b4c"/>
    <p:sldId xmlns:r="http://schemas.openxmlformats.org/officeDocument/2006/relationships" id="260" r:id="R84281d15a1144e1f"/>
    <p:sldId xmlns:r="http://schemas.openxmlformats.org/officeDocument/2006/relationships" id="261" r:id="R2537ca5b6c91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17d2e922746c8" /><Relationship Type="http://schemas.openxmlformats.org/officeDocument/2006/relationships/slide" Target="/ppt/slides/slide1.xml" Id="Rd9996d0d89224469" /><Relationship Type="http://schemas.openxmlformats.org/officeDocument/2006/relationships/slide" Target="/ppt/slides/slide2.xml" Id="R9e735c875eda4889" /><Relationship Type="http://schemas.openxmlformats.org/officeDocument/2006/relationships/slide" Target="/ppt/slides/slide3.xml" Id="R114db53f19a34762" /><Relationship Type="http://schemas.openxmlformats.org/officeDocument/2006/relationships/slide" Target="/ppt/slides/slide4.xml" Id="R4893a6ed93604b4c" /><Relationship Type="http://schemas.openxmlformats.org/officeDocument/2006/relationships/slide" Target="/ppt/slides/slide5.xml" Id="R84281d15a1144e1f" /><Relationship Type="http://schemas.openxmlformats.org/officeDocument/2006/relationships/slide" Target="/ppt/slides/slide6.xml" Id="R2537ca5b6c91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173e4b1a2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a9fd666b8415f" /><Relationship Type="http://schemas.openxmlformats.org/officeDocument/2006/relationships/theme" Target="/ppt/slideMasters/theme/theme1.xml" Id="R3cb2d58e5560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a9fd666b8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3d333dafb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9a0a1c42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292971a5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8de01a9bd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e52229cb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7a69366f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