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cb2596a9e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c5b8f282e24cde"/>
  </p:sldMasterIdLst>
  <p:sldIdLst>
    <p:sldId xmlns:r="http://schemas.openxmlformats.org/officeDocument/2006/relationships" id="256" r:id="Rae788e1caa204916"/>
    <p:sldId xmlns:r="http://schemas.openxmlformats.org/officeDocument/2006/relationships" id="257" r:id="R096fbf659baf4f20"/>
    <p:sldId xmlns:r="http://schemas.openxmlformats.org/officeDocument/2006/relationships" id="258" r:id="Rfc2ea47336b34c8e"/>
    <p:sldId xmlns:r="http://schemas.openxmlformats.org/officeDocument/2006/relationships" id="259" r:id="Rbb8cc6a8bb6a4eda"/>
    <p:sldId xmlns:r="http://schemas.openxmlformats.org/officeDocument/2006/relationships" id="260" r:id="R45e09dd19c904e33"/>
    <p:sldId xmlns:r="http://schemas.openxmlformats.org/officeDocument/2006/relationships" id="261" r:id="R1982a2181024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5b8f282e24cde" /><Relationship Type="http://schemas.openxmlformats.org/officeDocument/2006/relationships/slide" Target="/ppt/slides/slide1.xml" Id="Rae788e1caa204916" /><Relationship Type="http://schemas.openxmlformats.org/officeDocument/2006/relationships/slide" Target="/ppt/slides/slide2.xml" Id="R096fbf659baf4f20" /><Relationship Type="http://schemas.openxmlformats.org/officeDocument/2006/relationships/slide" Target="/ppt/slides/slide3.xml" Id="Rfc2ea47336b34c8e" /><Relationship Type="http://schemas.openxmlformats.org/officeDocument/2006/relationships/slide" Target="/ppt/slides/slide4.xml" Id="Rbb8cc6a8bb6a4eda" /><Relationship Type="http://schemas.openxmlformats.org/officeDocument/2006/relationships/slide" Target="/ppt/slides/slide5.xml" Id="R45e09dd19c904e33" /><Relationship Type="http://schemas.openxmlformats.org/officeDocument/2006/relationships/slide" Target="/ppt/slides/slide6.xml" Id="R1982a2181024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0fa717cce43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fde5beed04354" /><Relationship Type="http://schemas.openxmlformats.org/officeDocument/2006/relationships/theme" Target="/ppt/slideMasters/theme/theme1.xml" Id="R646f4f14390c4f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fde5beed043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ac7da94c44d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7d65d2bcd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c0acc3d74d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9ded9a8d34c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09c6f4bd2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eb26a39cc49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HELSE STAVANGER HF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STAVANGER HF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STAVANGER HF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STAVANGER HF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STAVANGER HF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STAVANGER HF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11 585 151 000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25 623 000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−85 001 000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4 088 630 000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17 775 810 000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STAVANGER HF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Gerd-Ragna Bloch Thorsens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983 974 678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STAVANGER HF</a:t>
            </a:r>
          </a:p>
        </p:txBody>
      </p:sp>
    </p:spTree>
  </p:cSld>
  <p:clrMapOvr>
    <a:masterClrMapping xmlns:a="http://schemas.openxmlformats.org/drawingml/2006/main"/>
  </p:clrMapOvr>
</p:sld>
</file>