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dfcff3e12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20d34c5e94137"/>
  </p:sldMasterIdLst>
  <p:sldIdLst>
    <p:sldId xmlns:r="http://schemas.openxmlformats.org/officeDocument/2006/relationships" id="256" r:id="R7e16d767122443d3"/>
    <p:sldId xmlns:r="http://schemas.openxmlformats.org/officeDocument/2006/relationships" id="257" r:id="R2f4863fd5f0a4603"/>
    <p:sldId xmlns:r="http://schemas.openxmlformats.org/officeDocument/2006/relationships" id="258" r:id="R19c44639d3b14c5f"/>
    <p:sldId xmlns:r="http://schemas.openxmlformats.org/officeDocument/2006/relationships" id="259" r:id="Rc6465195b67741f3"/>
    <p:sldId xmlns:r="http://schemas.openxmlformats.org/officeDocument/2006/relationships" id="260" r:id="R5c912ed15771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20d34c5e94137" /><Relationship Type="http://schemas.openxmlformats.org/officeDocument/2006/relationships/slide" Target="/ppt/slides/slide1.xml" Id="R7e16d767122443d3" /><Relationship Type="http://schemas.openxmlformats.org/officeDocument/2006/relationships/slide" Target="/ppt/slides/slide2.xml" Id="R2f4863fd5f0a4603" /><Relationship Type="http://schemas.openxmlformats.org/officeDocument/2006/relationships/slide" Target="/ppt/slides/slide3.xml" Id="R19c44639d3b14c5f" /><Relationship Type="http://schemas.openxmlformats.org/officeDocument/2006/relationships/slide" Target="/ppt/slides/slide4.xml" Id="Rc6465195b67741f3" /><Relationship Type="http://schemas.openxmlformats.org/officeDocument/2006/relationships/slide" Target="/ppt/slides/slide5.xml" Id="R5c912ed15771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4e9381b85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b208157744073" /><Relationship Type="http://schemas.openxmlformats.org/officeDocument/2006/relationships/theme" Target="/ppt/slideMasters/theme/theme1.xml" Id="R666d5a2fdf54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b20815774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7a0ce2e70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6046f13d9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7b9790fb2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6f72d994d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7993b805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BONDELAG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Henriette Veim Eikje, Eikje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as-eikje@online.no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