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e001307b504e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06e99d15e7466c"/>
  </p:sldMasterIdLst>
  <p:sldIdLst>
    <p:sldId xmlns:r="http://schemas.openxmlformats.org/officeDocument/2006/relationships" id="256" r:id="R44a1d3d4f0cf421b"/>
    <p:sldId xmlns:r="http://schemas.openxmlformats.org/officeDocument/2006/relationships" id="257" r:id="R7790aeef33e844bf"/>
    <p:sldId xmlns:r="http://schemas.openxmlformats.org/officeDocument/2006/relationships" id="258" r:id="R8788ea8cad344c5a"/>
    <p:sldId xmlns:r="http://schemas.openxmlformats.org/officeDocument/2006/relationships" id="259" r:id="R4b32c053dc07473d"/>
    <p:sldId xmlns:r="http://schemas.openxmlformats.org/officeDocument/2006/relationships" id="260" r:id="Ra944f781ce804c71"/>
    <p:sldId xmlns:r="http://schemas.openxmlformats.org/officeDocument/2006/relationships" id="261" r:id="R88463325f01c4a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6e99d15e7466c" /><Relationship Type="http://schemas.openxmlformats.org/officeDocument/2006/relationships/slide" Target="/ppt/slides/slide1.xml" Id="R44a1d3d4f0cf421b" /><Relationship Type="http://schemas.openxmlformats.org/officeDocument/2006/relationships/slide" Target="/ppt/slides/slide2.xml" Id="R7790aeef33e844bf" /><Relationship Type="http://schemas.openxmlformats.org/officeDocument/2006/relationships/slide" Target="/ppt/slides/slide3.xml" Id="R8788ea8cad344c5a" /><Relationship Type="http://schemas.openxmlformats.org/officeDocument/2006/relationships/slide" Target="/ppt/slides/slide4.xml" Id="R4b32c053dc07473d" /><Relationship Type="http://schemas.openxmlformats.org/officeDocument/2006/relationships/slide" Target="/ppt/slides/slide5.xml" Id="Ra944f781ce804c71" /><Relationship Type="http://schemas.openxmlformats.org/officeDocument/2006/relationships/slide" Target="/ppt/slides/slide6.xml" Id="R88463325f01c4a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abf2cf05a48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66aefd6734750" /><Relationship Type="http://schemas.openxmlformats.org/officeDocument/2006/relationships/theme" Target="/ppt/slideMasters/theme/theme1.xml" Id="R3463f861646a45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b66aefd67347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b6a201a7346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4173d330c46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8cd32598d4e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d618da33140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5eeb0513f4c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c11d157a248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BONDELAG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Anna Henriette Veim Eikje, Eikje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5565 Tysværvåg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as-eikje@online.no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983 930 476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