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e07e3c8a5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4966ebc0d465a"/>
  </p:sldMasterIdLst>
  <p:sldIdLst>
    <p:sldId xmlns:r="http://schemas.openxmlformats.org/officeDocument/2006/relationships" id="256" r:id="R1aedb4fc376f4a15"/>
    <p:sldId xmlns:r="http://schemas.openxmlformats.org/officeDocument/2006/relationships" id="257" r:id="R47878fa4d3d64a53"/>
    <p:sldId xmlns:r="http://schemas.openxmlformats.org/officeDocument/2006/relationships" id="258" r:id="R3ff10b504bb4452d"/>
    <p:sldId xmlns:r="http://schemas.openxmlformats.org/officeDocument/2006/relationships" id="259" r:id="R31d616502a564c37"/>
    <p:sldId xmlns:r="http://schemas.openxmlformats.org/officeDocument/2006/relationships" id="260" r:id="Rd170c4510f4e454a"/>
    <p:sldId xmlns:r="http://schemas.openxmlformats.org/officeDocument/2006/relationships" id="261" r:id="Rdd68377046f74734"/>
    <p:sldId xmlns:r="http://schemas.openxmlformats.org/officeDocument/2006/relationships" id="262" r:id="R540920eaa165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4966ebc0d465a" /><Relationship Type="http://schemas.openxmlformats.org/officeDocument/2006/relationships/slide" Target="/ppt/slides/slide1.xml" Id="R1aedb4fc376f4a15" /><Relationship Type="http://schemas.openxmlformats.org/officeDocument/2006/relationships/slide" Target="/ppt/slides/slide2.xml" Id="R47878fa4d3d64a53" /><Relationship Type="http://schemas.openxmlformats.org/officeDocument/2006/relationships/slide" Target="/ppt/slides/slide3.xml" Id="R3ff10b504bb4452d" /><Relationship Type="http://schemas.openxmlformats.org/officeDocument/2006/relationships/slide" Target="/ppt/slides/slide4.xml" Id="R31d616502a564c37" /><Relationship Type="http://schemas.openxmlformats.org/officeDocument/2006/relationships/slide" Target="/ppt/slides/slide5.xml" Id="Rd170c4510f4e454a" /><Relationship Type="http://schemas.openxmlformats.org/officeDocument/2006/relationships/slide" Target="/ppt/slides/slide6.xml" Id="Rdd68377046f74734" /><Relationship Type="http://schemas.openxmlformats.org/officeDocument/2006/relationships/slide" Target="/ppt/slides/slide7.xml" Id="R540920eaa165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fc6b73d01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2f115c6242e0" /><Relationship Type="http://schemas.openxmlformats.org/officeDocument/2006/relationships/theme" Target="/ppt/slideMasters/theme/theme1.xml" Id="R2e5453d85b37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e2f115c62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058b3128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12bdbcab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3819ad3d7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aeecc8997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b69a57e15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d1d973bdc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024c0d48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SØR-REIME KURT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