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6a71b8265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f07439ea44ea1"/>
  </p:sldMasterIdLst>
  <p:sldIdLst>
    <p:sldId xmlns:r="http://schemas.openxmlformats.org/officeDocument/2006/relationships" id="256" r:id="R6d26f3376c1e4e72"/>
    <p:sldId xmlns:r="http://schemas.openxmlformats.org/officeDocument/2006/relationships" id="257" r:id="R7974f9ffb0744dd7"/>
    <p:sldId xmlns:r="http://schemas.openxmlformats.org/officeDocument/2006/relationships" id="258" r:id="Re186ef1c0ce04663"/>
    <p:sldId xmlns:r="http://schemas.openxmlformats.org/officeDocument/2006/relationships" id="259" r:id="R4c5ac71c9dd64142"/>
    <p:sldId xmlns:r="http://schemas.openxmlformats.org/officeDocument/2006/relationships" id="260" r:id="R3d2c036b1ac24c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f07439ea44ea1" /><Relationship Type="http://schemas.openxmlformats.org/officeDocument/2006/relationships/slide" Target="/ppt/slides/slide1.xml" Id="R6d26f3376c1e4e72" /><Relationship Type="http://schemas.openxmlformats.org/officeDocument/2006/relationships/slide" Target="/ppt/slides/slide2.xml" Id="R7974f9ffb0744dd7" /><Relationship Type="http://schemas.openxmlformats.org/officeDocument/2006/relationships/slide" Target="/ppt/slides/slide3.xml" Id="Re186ef1c0ce04663" /><Relationship Type="http://schemas.openxmlformats.org/officeDocument/2006/relationships/slide" Target="/ppt/slides/slide4.xml" Id="R4c5ac71c9dd64142" /><Relationship Type="http://schemas.openxmlformats.org/officeDocument/2006/relationships/slide" Target="/ppt/slides/slide5.xml" Id="R3d2c036b1ac24c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29c577933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f9f25c7f942ba" /><Relationship Type="http://schemas.openxmlformats.org/officeDocument/2006/relationships/theme" Target="/ppt/slideMasters/theme/theme1.xml" Id="Rad5e508acd88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f9f25c7f9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bb60eae42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a83df8c7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de751422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2771134a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11469fecc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- OSLO OG AKERSHUS KRETS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- OSLO OG AKERSHUS KRETS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Inger Olsbu, Vestbyveien 23M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