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f32adf16d4d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7696c57ce4245"/>
  </p:sldMasterIdLst>
  <p:sldIdLst>
    <p:sldId xmlns:r="http://schemas.openxmlformats.org/officeDocument/2006/relationships" id="256" r:id="Rb318b967c0b24250"/>
    <p:sldId xmlns:r="http://schemas.openxmlformats.org/officeDocument/2006/relationships" id="257" r:id="R9fe9bfb687534640"/>
    <p:sldId xmlns:r="http://schemas.openxmlformats.org/officeDocument/2006/relationships" id="258" r:id="R200b471db8434e96"/>
    <p:sldId xmlns:r="http://schemas.openxmlformats.org/officeDocument/2006/relationships" id="259" r:id="R39beb8b0c2b54580"/>
    <p:sldId xmlns:r="http://schemas.openxmlformats.org/officeDocument/2006/relationships" id="260" r:id="R97ddc5ab9b964da2"/>
    <p:sldId xmlns:r="http://schemas.openxmlformats.org/officeDocument/2006/relationships" id="261" r:id="R233354c3908a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7696c57ce4245" /><Relationship Type="http://schemas.openxmlformats.org/officeDocument/2006/relationships/slide" Target="/ppt/slides/slide1.xml" Id="Rb318b967c0b24250" /><Relationship Type="http://schemas.openxmlformats.org/officeDocument/2006/relationships/slide" Target="/ppt/slides/slide2.xml" Id="R9fe9bfb687534640" /><Relationship Type="http://schemas.openxmlformats.org/officeDocument/2006/relationships/slide" Target="/ppt/slides/slide3.xml" Id="R200b471db8434e96" /><Relationship Type="http://schemas.openxmlformats.org/officeDocument/2006/relationships/slide" Target="/ppt/slides/slide4.xml" Id="R39beb8b0c2b54580" /><Relationship Type="http://schemas.openxmlformats.org/officeDocument/2006/relationships/slide" Target="/ppt/slides/slide5.xml" Id="R97ddc5ab9b964da2" /><Relationship Type="http://schemas.openxmlformats.org/officeDocument/2006/relationships/slide" Target="/ppt/slides/slide6.xml" Id="R233354c3908a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7c389488248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2de1760944006" /><Relationship Type="http://schemas.openxmlformats.org/officeDocument/2006/relationships/theme" Target="/ppt/slideMasters/theme/theme1.xml" Id="R43b9afd4cff7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2de176094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9b020ae04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5faa5fa18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16bac5c644b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ae5b83d54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43226d280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7f541e297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JUBA - OSLO OG AKERSHUS KRETS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Olsbu, Vestbyveien 23M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45 44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983 867 928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- OSLO OG AKERSHUS KRETS</a:t>
            </a:r>
          </a:p>
        </p:txBody>
      </p:sp>
    </p:spTree>
  </p:cSld>
  <p:clrMapOvr>
    <a:masterClrMapping xmlns:a="http://schemas.openxmlformats.org/drawingml/2006/main"/>
  </p:clrMapOvr>
</p:sld>
</file>