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a6caaf272c43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44f7de3b084934"/>
  </p:sldMasterIdLst>
  <p:sldIdLst>
    <p:sldId xmlns:r="http://schemas.openxmlformats.org/officeDocument/2006/relationships" id="256" r:id="R638d3ca029f04fbd"/>
    <p:sldId xmlns:r="http://schemas.openxmlformats.org/officeDocument/2006/relationships" id="257" r:id="R1f65ef388c734e2f"/>
    <p:sldId xmlns:r="http://schemas.openxmlformats.org/officeDocument/2006/relationships" id="258" r:id="Re75204bfa33c477b"/>
    <p:sldId xmlns:r="http://schemas.openxmlformats.org/officeDocument/2006/relationships" id="259" r:id="Re77ab3f885a34fa3"/>
    <p:sldId xmlns:r="http://schemas.openxmlformats.org/officeDocument/2006/relationships" id="260" r:id="Re3146d5088504e1c"/>
    <p:sldId xmlns:r="http://schemas.openxmlformats.org/officeDocument/2006/relationships" id="261" r:id="R0a8ac01fe7614bf8"/>
    <p:sldId xmlns:r="http://schemas.openxmlformats.org/officeDocument/2006/relationships" id="262" r:id="Rb128c8becc6448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44f7de3b084934" /><Relationship Type="http://schemas.openxmlformats.org/officeDocument/2006/relationships/slide" Target="/ppt/slides/slide1.xml" Id="R638d3ca029f04fbd" /><Relationship Type="http://schemas.openxmlformats.org/officeDocument/2006/relationships/slide" Target="/ppt/slides/slide2.xml" Id="R1f65ef388c734e2f" /><Relationship Type="http://schemas.openxmlformats.org/officeDocument/2006/relationships/slide" Target="/ppt/slides/slide3.xml" Id="Re75204bfa33c477b" /><Relationship Type="http://schemas.openxmlformats.org/officeDocument/2006/relationships/slide" Target="/ppt/slides/slide4.xml" Id="Re77ab3f885a34fa3" /><Relationship Type="http://schemas.openxmlformats.org/officeDocument/2006/relationships/slide" Target="/ppt/slides/slide5.xml" Id="Re3146d5088504e1c" /><Relationship Type="http://schemas.openxmlformats.org/officeDocument/2006/relationships/slide" Target="/ppt/slides/slide6.xml" Id="R0a8ac01fe7614bf8" /><Relationship Type="http://schemas.openxmlformats.org/officeDocument/2006/relationships/slide" Target="/ppt/slides/slide7.xml" Id="Rb128c8becc6448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7618b1b83442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21a84d4244e53" /><Relationship Type="http://schemas.openxmlformats.org/officeDocument/2006/relationships/theme" Target="/ppt/slideMasters/theme/theme1.xml" Id="Ra8e4da8052b043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721a84d4244e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c87a5ec2f4a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067cf088d49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f1aebac6a45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b52084b1e4c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76df1fb9a4d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afb5afed647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183d270704d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