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ffdbd469fe48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c40425c6254456"/>
  </p:sldMasterIdLst>
  <p:sldIdLst>
    <p:sldId xmlns:r="http://schemas.openxmlformats.org/officeDocument/2006/relationships" id="256" r:id="Rba9b940ac16a4573"/>
    <p:sldId xmlns:r="http://schemas.openxmlformats.org/officeDocument/2006/relationships" id="257" r:id="Rad07b78b7acb4dec"/>
    <p:sldId xmlns:r="http://schemas.openxmlformats.org/officeDocument/2006/relationships" id="258" r:id="R5500bd6f779e4d25"/>
    <p:sldId xmlns:r="http://schemas.openxmlformats.org/officeDocument/2006/relationships" id="259" r:id="Rd2a9743259fc4096"/>
    <p:sldId xmlns:r="http://schemas.openxmlformats.org/officeDocument/2006/relationships" id="260" r:id="R2e2f12931c5b46e2"/>
    <p:sldId xmlns:r="http://schemas.openxmlformats.org/officeDocument/2006/relationships" id="261" r:id="Rfc755a4b92e44d4e"/>
    <p:sldId xmlns:r="http://schemas.openxmlformats.org/officeDocument/2006/relationships" id="262" r:id="R5b61bcc4fa5047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40425c6254456" /><Relationship Type="http://schemas.openxmlformats.org/officeDocument/2006/relationships/slide" Target="/ppt/slides/slide1.xml" Id="Rba9b940ac16a4573" /><Relationship Type="http://schemas.openxmlformats.org/officeDocument/2006/relationships/slide" Target="/ppt/slides/slide2.xml" Id="Rad07b78b7acb4dec" /><Relationship Type="http://schemas.openxmlformats.org/officeDocument/2006/relationships/slide" Target="/ppt/slides/slide3.xml" Id="R5500bd6f779e4d25" /><Relationship Type="http://schemas.openxmlformats.org/officeDocument/2006/relationships/slide" Target="/ppt/slides/slide4.xml" Id="Rd2a9743259fc4096" /><Relationship Type="http://schemas.openxmlformats.org/officeDocument/2006/relationships/slide" Target="/ppt/slides/slide5.xml" Id="R2e2f12931c5b46e2" /><Relationship Type="http://schemas.openxmlformats.org/officeDocument/2006/relationships/slide" Target="/ppt/slides/slide6.xml" Id="Rfc755a4b92e44d4e" /><Relationship Type="http://schemas.openxmlformats.org/officeDocument/2006/relationships/slide" Target="/ppt/slides/slide7.xml" Id="R5b61bcc4fa5047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a20bbc36a447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cdfc1b1f44038" /><Relationship Type="http://schemas.openxmlformats.org/officeDocument/2006/relationships/theme" Target="/ppt/slideMasters/theme/theme1.xml" Id="Ra5440e7bcb3c47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7cdfc1b1f440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b092f836447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f886495984e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a98a95a1a44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b231c7e7546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ab1e9a2e547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9ff61632e45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36f3be9d941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RUGZ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RUGZ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2 028 758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−4 978 811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13 549 441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481 708 171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502 125 119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RUGSETH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Haldenveien 83A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983 790 798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RUGZ AS</a:t>
            </a:r>
          </a:p>
        </p:txBody>
      </p:sp>
    </p:spTree>
  </p:cSld>
  <p:clrMapOvr>
    <a:masterClrMapping xmlns:a="http://schemas.openxmlformats.org/drawingml/2006/main"/>
  </p:clrMapOvr>
</p:sld>
</file>