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979de6dd0d45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c3f04cbe5843f2"/>
  </p:sldMasterIdLst>
  <p:sldIdLst>
    <p:sldId xmlns:r="http://schemas.openxmlformats.org/officeDocument/2006/relationships" id="256" r:id="R00cbd2c642b54b36"/>
    <p:sldId xmlns:r="http://schemas.openxmlformats.org/officeDocument/2006/relationships" id="257" r:id="Rd2ca5a19556c48b2"/>
    <p:sldId xmlns:r="http://schemas.openxmlformats.org/officeDocument/2006/relationships" id="258" r:id="R4f31a3e4d401416c"/>
    <p:sldId xmlns:r="http://schemas.openxmlformats.org/officeDocument/2006/relationships" id="259" r:id="R4ebefc7102714da4"/>
    <p:sldId xmlns:r="http://schemas.openxmlformats.org/officeDocument/2006/relationships" id="260" r:id="R36ed71a4bde34450"/>
    <p:sldId xmlns:r="http://schemas.openxmlformats.org/officeDocument/2006/relationships" id="261" r:id="Re2df0bc3a6c149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c3f04cbe5843f2" /><Relationship Type="http://schemas.openxmlformats.org/officeDocument/2006/relationships/slide" Target="/ppt/slides/slide1.xml" Id="R00cbd2c642b54b36" /><Relationship Type="http://schemas.openxmlformats.org/officeDocument/2006/relationships/slide" Target="/ppt/slides/slide2.xml" Id="Rd2ca5a19556c48b2" /><Relationship Type="http://schemas.openxmlformats.org/officeDocument/2006/relationships/slide" Target="/ppt/slides/slide3.xml" Id="R4f31a3e4d401416c" /><Relationship Type="http://schemas.openxmlformats.org/officeDocument/2006/relationships/slide" Target="/ppt/slides/slide4.xml" Id="R4ebefc7102714da4" /><Relationship Type="http://schemas.openxmlformats.org/officeDocument/2006/relationships/slide" Target="/ppt/slides/slide5.xml" Id="R36ed71a4bde34450" /><Relationship Type="http://schemas.openxmlformats.org/officeDocument/2006/relationships/slide" Target="/ppt/slides/slide6.xml" Id="Re2df0bc3a6c149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f11505e47548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20cc536d24474" /><Relationship Type="http://schemas.openxmlformats.org/officeDocument/2006/relationships/theme" Target="/ppt/slideMasters/theme/theme1.xml" Id="Rf5bac3037b7e4f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720cc536d244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67bd1bfbe40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afed6cedb47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3ea3f565744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a380e087744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30f472c9f4c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9ce1721124c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RUGZ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RUGZ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RUGZ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RUGZ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RUGZ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RUGZ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Haldenveien 83A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983 790 798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RUGZ AS</a:t>
            </a:r>
          </a:p>
        </p:txBody>
      </p:sp>
    </p:spTree>
  </p:cSld>
  <p:clrMapOvr>
    <a:masterClrMapping xmlns:a="http://schemas.openxmlformats.org/drawingml/2006/main"/>
  </p:clrMapOvr>
</p:sld>
</file>