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2eedd601c344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e94a3ba62744af"/>
  </p:sldMasterIdLst>
  <p:sldIdLst>
    <p:sldId xmlns:r="http://schemas.openxmlformats.org/officeDocument/2006/relationships" id="256" r:id="R6b66416106b54ed1"/>
    <p:sldId xmlns:r="http://schemas.openxmlformats.org/officeDocument/2006/relationships" id="257" r:id="R9967fb2db60343d5"/>
    <p:sldId xmlns:r="http://schemas.openxmlformats.org/officeDocument/2006/relationships" id="258" r:id="Rae34d185b7ef407f"/>
    <p:sldId xmlns:r="http://schemas.openxmlformats.org/officeDocument/2006/relationships" id="259" r:id="R649c752af9a34004"/>
    <p:sldId xmlns:r="http://schemas.openxmlformats.org/officeDocument/2006/relationships" id="260" r:id="Ra5d1205460314f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e94a3ba62744af" /><Relationship Type="http://schemas.openxmlformats.org/officeDocument/2006/relationships/slide" Target="/ppt/slides/slide1.xml" Id="R6b66416106b54ed1" /><Relationship Type="http://schemas.openxmlformats.org/officeDocument/2006/relationships/slide" Target="/ppt/slides/slide2.xml" Id="R9967fb2db60343d5" /><Relationship Type="http://schemas.openxmlformats.org/officeDocument/2006/relationships/slide" Target="/ppt/slides/slide3.xml" Id="Rae34d185b7ef407f" /><Relationship Type="http://schemas.openxmlformats.org/officeDocument/2006/relationships/slide" Target="/ppt/slides/slide4.xml" Id="R649c752af9a34004" /><Relationship Type="http://schemas.openxmlformats.org/officeDocument/2006/relationships/slide" Target="/ppt/slides/slide5.xml" Id="Ra5d1205460314f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a19bc4a8a742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c632aab15433d" /><Relationship Type="http://schemas.openxmlformats.org/officeDocument/2006/relationships/theme" Target="/ppt/slideMasters/theme/theme1.xml" Id="Rd953eb41bc6849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cc632aab1543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54ec974ad4b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9e5be985a43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8567aebf54b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f07bdc4e04c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9522ac62a49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EIKA EGENKAPITALBEVIS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EGENKAPITALBEVIS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EGENKAPITALBEVIS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EGENKAPITALBEVIS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EGENKAPITALBEVIS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EGENKAPITALBEVIS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Eika Kapitalforvaltning AS, Parkveien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983 783 880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EIKA EGENKAPITALBEVIS</a:t>
            </a:r>
          </a:p>
        </p:txBody>
      </p:sp>
    </p:spTree>
  </p:cSld>
  <p:clrMapOvr>
    <a:masterClrMapping xmlns:a="http://schemas.openxmlformats.org/drawingml/2006/main"/>
  </p:clrMapOvr>
</p:sld>
</file>