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b7bf86093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806dc5dc9449d"/>
  </p:sldMasterIdLst>
  <p:sldIdLst>
    <p:sldId xmlns:r="http://schemas.openxmlformats.org/officeDocument/2006/relationships" id="256" r:id="R36c3c8f86844446c"/>
    <p:sldId xmlns:r="http://schemas.openxmlformats.org/officeDocument/2006/relationships" id="257" r:id="Rb7597383c7064ae8"/>
    <p:sldId xmlns:r="http://schemas.openxmlformats.org/officeDocument/2006/relationships" id="258" r:id="Rdca2702b0aeb475c"/>
    <p:sldId xmlns:r="http://schemas.openxmlformats.org/officeDocument/2006/relationships" id="259" r:id="R6e817dafbe3e4836"/>
    <p:sldId xmlns:r="http://schemas.openxmlformats.org/officeDocument/2006/relationships" id="260" r:id="R59a743e3d43b44a8"/>
    <p:sldId xmlns:r="http://schemas.openxmlformats.org/officeDocument/2006/relationships" id="261" r:id="R0e6e134cc3ee4e45"/>
    <p:sldId xmlns:r="http://schemas.openxmlformats.org/officeDocument/2006/relationships" id="262" r:id="R06f618a865c3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806dc5dc9449d" /><Relationship Type="http://schemas.openxmlformats.org/officeDocument/2006/relationships/slide" Target="/ppt/slides/slide1.xml" Id="R36c3c8f86844446c" /><Relationship Type="http://schemas.openxmlformats.org/officeDocument/2006/relationships/slide" Target="/ppt/slides/slide2.xml" Id="Rb7597383c7064ae8" /><Relationship Type="http://schemas.openxmlformats.org/officeDocument/2006/relationships/slide" Target="/ppt/slides/slide3.xml" Id="Rdca2702b0aeb475c" /><Relationship Type="http://schemas.openxmlformats.org/officeDocument/2006/relationships/slide" Target="/ppt/slides/slide4.xml" Id="R6e817dafbe3e4836" /><Relationship Type="http://schemas.openxmlformats.org/officeDocument/2006/relationships/slide" Target="/ppt/slides/slide5.xml" Id="R59a743e3d43b44a8" /><Relationship Type="http://schemas.openxmlformats.org/officeDocument/2006/relationships/slide" Target="/ppt/slides/slide6.xml" Id="R0e6e134cc3ee4e45" /><Relationship Type="http://schemas.openxmlformats.org/officeDocument/2006/relationships/slide" Target="/ppt/slides/slide7.xml" Id="R06f618a865c3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15f13e506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69b95747646f3" /><Relationship Type="http://schemas.openxmlformats.org/officeDocument/2006/relationships/theme" Target="/ppt/slideMasters/theme/theme1.xml" Id="Rb05c628b3332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69b957476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7e244e3dc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a6daab054c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708d6b81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534eceb7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dd4416ebc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4b5e97d31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bc466072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87 965 496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299 616 766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349 430 250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