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d23c1e866f84fb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c22402b5822417d"/>
  </p:sldMasterIdLst>
  <p:sldIdLst>
    <p:sldId xmlns:r="http://schemas.openxmlformats.org/officeDocument/2006/relationships" id="256" r:id="Rd2ae8db86d694004"/>
    <p:sldId xmlns:r="http://schemas.openxmlformats.org/officeDocument/2006/relationships" id="257" r:id="R197b378cf4e1433c"/>
    <p:sldId xmlns:r="http://schemas.openxmlformats.org/officeDocument/2006/relationships" id="258" r:id="R1b0325f92e3d4fb8"/>
    <p:sldId xmlns:r="http://schemas.openxmlformats.org/officeDocument/2006/relationships" id="259" r:id="R5c3ca86454b5421e"/>
    <p:sldId xmlns:r="http://schemas.openxmlformats.org/officeDocument/2006/relationships" id="260" r:id="R10f2dc0b86324e4c"/>
    <p:sldId xmlns:r="http://schemas.openxmlformats.org/officeDocument/2006/relationships" id="261" r:id="R6b3e714164a54c58"/>
    <p:sldId xmlns:r="http://schemas.openxmlformats.org/officeDocument/2006/relationships" id="262" r:id="R138ac4e9ce034cd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c22402b5822417d" /><Relationship Type="http://schemas.openxmlformats.org/officeDocument/2006/relationships/slide" Target="/ppt/slides/slide1.xml" Id="Rd2ae8db86d694004" /><Relationship Type="http://schemas.openxmlformats.org/officeDocument/2006/relationships/slide" Target="/ppt/slides/slide2.xml" Id="R197b378cf4e1433c" /><Relationship Type="http://schemas.openxmlformats.org/officeDocument/2006/relationships/slide" Target="/ppt/slides/slide3.xml" Id="R1b0325f92e3d4fb8" /><Relationship Type="http://schemas.openxmlformats.org/officeDocument/2006/relationships/slide" Target="/ppt/slides/slide4.xml" Id="R5c3ca86454b5421e" /><Relationship Type="http://schemas.openxmlformats.org/officeDocument/2006/relationships/slide" Target="/ppt/slides/slide5.xml" Id="R10f2dc0b86324e4c" /><Relationship Type="http://schemas.openxmlformats.org/officeDocument/2006/relationships/slide" Target="/ppt/slides/slide6.xml" Id="R6b3e714164a54c58" /><Relationship Type="http://schemas.openxmlformats.org/officeDocument/2006/relationships/slide" Target="/ppt/slides/slide7.xml" Id="R138ac4e9ce034cd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93d6374fed94b4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4721a757b6246da" /><Relationship Type="http://schemas.openxmlformats.org/officeDocument/2006/relationships/theme" Target="/ppt/slideMasters/theme/theme1.xml" Id="R9905c3f286784ec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4721a757b6246d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3e4202c413048e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6fdeb6ea8bd472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9feed7e4ee9404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786431f62a14ab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7cd32bed0b64cf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5064569b38c45b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8f00c0c2abc465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LABOREMUS INDUSTRIER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LABOREMUS INDUSTRIER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LABOREMUS INDUSTRIER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LABOREMUS INDUSTRIER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LABOREMUS INDUSTRIER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LABOREMUS INDUSTRIER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435 432 957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68 439 180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86 543 013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333 125 534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484 533 593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LABOREMUS INDUSTRIER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HÅKON BAKKEVIG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LABOREMUS INDUSTRIER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Dagaliveien 52B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0783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983 752 802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LABOREMUS INDUSTRIER AS</a:t>
            </a:r>
          </a:p>
        </p:txBody>
      </p:sp>
    </p:spTree>
  </p:cSld>
  <p:clrMapOvr>
    <a:masterClrMapping xmlns:a="http://schemas.openxmlformats.org/drawingml/2006/main"/>
  </p:clrMapOvr>
</p:sld>
</file>