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3c755528e047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0ff4c3d8f149b9"/>
  </p:sldMasterIdLst>
  <p:sldIdLst>
    <p:sldId xmlns:r="http://schemas.openxmlformats.org/officeDocument/2006/relationships" id="256" r:id="R7e499a8de4c24ac3"/>
    <p:sldId xmlns:r="http://schemas.openxmlformats.org/officeDocument/2006/relationships" id="257" r:id="R5d58e2eb75364f1c"/>
    <p:sldId xmlns:r="http://schemas.openxmlformats.org/officeDocument/2006/relationships" id="258" r:id="R596c8719e1ab48a0"/>
    <p:sldId xmlns:r="http://schemas.openxmlformats.org/officeDocument/2006/relationships" id="259" r:id="R85033db9fe784cd4"/>
    <p:sldId xmlns:r="http://schemas.openxmlformats.org/officeDocument/2006/relationships" id="260" r:id="R76362104d9144860"/>
    <p:sldId xmlns:r="http://schemas.openxmlformats.org/officeDocument/2006/relationships" id="261" r:id="R3ba94621cced42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0ff4c3d8f149b9" /><Relationship Type="http://schemas.openxmlformats.org/officeDocument/2006/relationships/slide" Target="/ppt/slides/slide1.xml" Id="R7e499a8de4c24ac3" /><Relationship Type="http://schemas.openxmlformats.org/officeDocument/2006/relationships/slide" Target="/ppt/slides/slide2.xml" Id="R5d58e2eb75364f1c" /><Relationship Type="http://schemas.openxmlformats.org/officeDocument/2006/relationships/slide" Target="/ppt/slides/slide3.xml" Id="R596c8719e1ab48a0" /><Relationship Type="http://schemas.openxmlformats.org/officeDocument/2006/relationships/slide" Target="/ppt/slides/slide4.xml" Id="R85033db9fe784cd4" /><Relationship Type="http://schemas.openxmlformats.org/officeDocument/2006/relationships/slide" Target="/ppt/slides/slide5.xml" Id="R76362104d9144860" /><Relationship Type="http://schemas.openxmlformats.org/officeDocument/2006/relationships/slide" Target="/ppt/slides/slide6.xml" Id="R3ba94621cced42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d6189e7dc42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8669e128e4ac2" /><Relationship Type="http://schemas.openxmlformats.org/officeDocument/2006/relationships/theme" Target="/ppt/slideMasters/theme/theme1.xml" Id="R292048a278554f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e8669e128e4a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d1e2f9a434b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002478c3e46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9375c9b3245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3b6f7e93e44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6a43f5db541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54edb6a504c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LABOREMUS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Dagaliveien 52B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983 752 802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