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3acbcd37e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c5e0653eb41aa"/>
  </p:sldMasterIdLst>
  <p:sldIdLst>
    <p:sldId xmlns:r="http://schemas.openxmlformats.org/officeDocument/2006/relationships" id="256" r:id="R42e9c40b2f234aa2"/>
    <p:sldId xmlns:r="http://schemas.openxmlformats.org/officeDocument/2006/relationships" id="257" r:id="R9e0600b32ae74e98"/>
    <p:sldId xmlns:r="http://schemas.openxmlformats.org/officeDocument/2006/relationships" id="258" r:id="Refe98faa1be845af"/>
    <p:sldId xmlns:r="http://schemas.openxmlformats.org/officeDocument/2006/relationships" id="259" r:id="R6face979eaff4819"/>
    <p:sldId xmlns:r="http://schemas.openxmlformats.org/officeDocument/2006/relationships" id="260" r:id="R72a7aed788914c98"/>
    <p:sldId xmlns:r="http://schemas.openxmlformats.org/officeDocument/2006/relationships" id="261" r:id="Rd30125bd9b524042"/>
    <p:sldId xmlns:r="http://schemas.openxmlformats.org/officeDocument/2006/relationships" id="262" r:id="Rb40227b80e86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c5e0653eb41aa" /><Relationship Type="http://schemas.openxmlformats.org/officeDocument/2006/relationships/slide" Target="/ppt/slides/slide1.xml" Id="R42e9c40b2f234aa2" /><Relationship Type="http://schemas.openxmlformats.org/officeDocument/2006/relationships/slide" Target="/ppt/slides/slide2.xml" Id="R9e0600b32ae74e98" /><Relationship Type="http://schemas.openxmlformats.org/officeDocument/2006/relationships/slide" Target="/ppt/slides/slide3.xml" Id="Refe98faa1be845af" /><Relationship Type="http://schemas.openxmlformats.org/officeDocument/2006/relationships/slide" Target="/ppt/slides/slide4.xml" Id="R6face979eaff4819" /><Relationship Type="http://schemas.openxmlformats.org/officeDocument/2006/relationships/slide" Target="/ppt/slides/slide5.xml" Id="R72a7aed788914c98" /><Relationship Type="http://schemas.openxmlformats.org/officeDocument/2006/relationships/slide" Target="/ppt/slides/slide6.xml" Id="Rd30125bd9b524042" /><Relationship Type="http://schemas.openxmlformats.org/officeDocument/2006/relationships/slide" Target="/ppt/slides/slide7.xml" Id="Rb40227b80e86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f0eb271ef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c5caae7fd4a48" /><Relationship Type="http://schemas.openxmlformats.org/officeDocument/2006/relationships/theme" Target="/ppt/slideMasters/theme/theme1.xml" Id="Ra0d38a0f9882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c5caae7fd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8d0639355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a9d9b04e7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b6654412647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3a11dc33d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5b47786c7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93d64d53e44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43f068346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STENA RECYCLING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STENA RECYCLING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2 327 077 526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72 813 371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67 633 978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663 922 916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1 268 027 607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STENA RECYCLING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35 503 740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firmapost@stenarecycling.com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www.stenarecycling.no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983 594 506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