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07c46a0f4641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ba62c6592c49b1"/>
  </p:sldMasterIdLst>
  <p:sldIdLst>
    <p:sldId xmlns:r="http://schemas.openxmlformats.org/officeDocument/2006/relationships" id="256" r:id="R5d8b41ac48274b54"/>
    <p:sldId xmlns:r="http://schemas.openxmlformats.org/officeDocument/2006/relationships" id="257" r:id="R666463988e224265"/>
    <p:sldId xmlns:r="http://schemas.openxmlformats.org/officeDocument/2006/relationships" id="258" r:id="R36dedbaa5ca14e88"/>
    <p:sldId xmlns:r="http://schemas.openxmlformats.org/officeDocument/2006/relationships" id="259" r:id="R4ea89ad6148248f6"/>
    <p:sldId xmlns:r="http://schemas.openxmlformats.org/officeDocument/2006/relationships" id="260" r:id="R9283e97df2944d99"/>
    <p:sldId xmlns:r="http://schemas.openxmlformats.org/officeDocument/2006/relationships" id="261" r:id="R5d21bd8d4e794c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ba62c6592c49b1" /><Relationship Type="http://schemas.openxmlformats.org/officeDocument/2006/relationships/slide" Target="/ppt/slides/slide1.xml" Id="R5d8b41ac48274b54" /><Relationship Type="http://schemas.openxmlformats.org/officeDocument/2006/relationships/slide" Target="/ppt/slides/slide2.xml" Id="R666463988e224265" /><Relationship Type="http://schemas.openxmlformats.org/officeDocument/2006/relationships/slide" Target="/ppt/slides/slide3.xml" Id="R36dedbaa5ca14e88" /><Relationship Type="http://schemas.openxmlformats.org/officeDocument/2006/relationships/slide" Target="/ppt/slides/slide4.xml" Id="R4ea89ad6148248f6" /><Relationship Type="http://schemas.openxmlformats.org/officeDocument/2006/relationships/slide" Target="/ppt/slides/slide5.xml" Id="R9283e97df2944d99" /><Relationship Type="http://schemas.openxmlformats.org/officeDocument/2006/relationships/slide" Target="/ppt/slides/slide6.xml" Id="R5d21bd8d4e794c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ee23cfe11747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6b6fb72dd24a20" /><Relationship Type="http://schemas.openxmlformats.org/officeDocument/2006/relationships/theme" Target="/ppt/slideMasters/theme/theme1.xml" Id="Rd93d30daf54040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6b6fb72dd24a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a9cc33104c4c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789b32df9448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953229e944a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4fb1effba546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6bf61190244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eb1a291d6745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AVANTI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AVANTI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AVANTI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AVANTI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AVANTI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AVANTI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797 564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590 046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447 988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1 476 593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2 544 751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AVANTI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983 554 539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AVANTI INVEST AS</a:t>
            </a:r>
          </a:p>
        </p:txBody>
      </p:sp>
    </p:spTree>
  </p:cSld>
  <p:clrMapOvr>
    <a:masterClrMapping xmlns:a="http://schemas.openxmlformats.org/drawingml/2006/main"/>
  </p:clrMapOvr>
</p:sld>
</file>