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dd92fef3cc41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17338cace74105"/>
  </p:sldMasterIdLst>
  <p:sldIdLst>
    <p:sldId xmlns:r="http://schemas.openxmlformats.org/officeDocument/2006/relationships" id="256" r:id="Reb270c5e48de4a3d"/>
    <p:sldId xmlns:r="http://schemas.openxmlformats.org/officeDocument/2006/relationships" id="257" r:id="Rccc61755c3d64076"/>
    <p:sldId xmlns:r="http://schemas.openxmlformats.org/officeDocument/2006/relationships" id="258" r:id="R208edf5385304826"/>
    <p:sldId xmlns:r="http://schemas.openxmlformats.org/officeDocument/2006/relationships" id="259" r:id="Rd4d2f133dd3c44a8"/>
    <p:sldId xmlns:r="http://schemas.openxmlformats.org/officeDocument/2006/relationships" id="260" r:id="R7e6f7291e2ee4d89"/>
    <p:sldId xmlns:r="http://schemas.openxmlformats.org/officeDocument/2006/relationships" id="261" r:id="Rd81df0503dfd4052"/>
    <p:sldId xmlns:r="http://schemas.openxmlformats.org/officeDocument/2006/relationships" id="262" r:id="R2afa928dbc6d46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17338cace74105" /><Relationship Type="http://schemas.openxmlformats.org/officeDocument/2006/relationships/slide" Target="/ppt/slides/slide1.xml" Id="Reb270c5e48de4a3d" /><Relationship Type="http://schemas.openxmlformats.org/officeDocument/2006/relationships/slide" Target="/ppt/slides/slide2.xml" Id="Rccc61755c3d64076" /><Relationship Type="http://schemas.openxmlformats.org/officeDocument/2006/relationships/slide" Target="/ppt/slides/slide3.xml" Id="R208edf5385304826" /><Relationship Type="http://schemas.openxmlformats.org/officeDocument/2006/relationships/slide" Target="/ppt/slides/slide4.xml" Id="Rd4d2f133dd3c44a8" /><Relationship Type="http://schemas.openxmlformats.org/officeDocument/2006/relationships/slide" Target="/ppt/slides/slide5.xml" Id="R7e6f7291e2ee4d89" /><Relationship Type="http://schemas.openxmlformats.org/officeDocument/2006/relationships/slide" Target="/ppt/slides/slide6.xml" Id="Rd81df0503dfd4052" /><Relationship Type="http://schemas.openxmlformats.org/officeDocument/2006/relationships/slide" Target="/ppt/slides/slide7.xml" Id="R2afa928dbc6d46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131aa3d2b549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658f02ac449d8" /><Relationship Type="http://schemas.openxmlformats.org/officeDocument/2006/relationships/theme" Target="/ppt/slideMasters/theme/theme1.xml" Id="Ra7dd5d8c54bb4c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7658f02ac449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513383bd64f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2296bcde048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f902830484e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75f5f1deb43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a19be4e6047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26a0484134d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d618067d84f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RYFYLKE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RYFYLKE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27 548 456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5 147 353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4 112 238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1 178 472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12 941 065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INVEST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COSTA PLENTY INVEST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KALVIKNES INVEST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NAG INVEST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TJØSTHEIM INVESTERING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ANITA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Taugården, Ryfylkevegen 1982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07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mail@revisjonryfylke.no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www.revisjonryfylke.no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983 549 896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