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ffa0ad5f6c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077fdbb6f743ab"/>
  </p:sldMasterIdLst>
  <p:sldIdLst>
    <p:sldId xmlns:r="http://schemas.openxmlformats.org/officeDocument/2006/relationships" id="256" r:id="R0e09a790f4c3447d"/>
    <p:sldId xmlns:r="http://schemas.openxmlformats.org/officeDocument/2006/relationships" id="257" r:id="Rf4b2e428464c4923"/>
    <p:sldId xmlns:r="http://schemas.openxmlformats.org/officeDocument/2006/relationships" id="258" r:id="R502143551fdc4207"/>
    <p:sldId xmlns:r="http://schemas.openxmlformats.org/officeDocument/2006/relationships" id="259" r:id="R0018a26f1b4b4e3f"/>
    <p:sldId xmlns:r="http://schemas.openxmlformats.org/officeDocument/2006/relationships" id="260" r:id="R025edb76e16f4bb2"/>
    <p:sldId xmlns:r="http://schemas.openxmlformats.org/officeDocument/2006/relationships" id="261" r:id="Rab25a9d76ccb4d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77fdbb6f743ab" /><Relationship Type="http://schemas.openxmlformats.org/officeDocument/2006/relationships/slide" Target="/ppt/slides/slide1.xml" Id="R0e09a790f4c3447d" /><Relationship Type="http://schemas.openxmlformats.org/officeDocument/2006/relationships/slide" Target="/ppt/slides/slide2.xml" Id="Rf4b2e428464c4923" /><Relationship Type="http://schemas.openxmlformats.org/officeDocument/2006/relationships/slide" Target="/ppt/slides/slide3.xml" Id="R502143551fdc4207" /><Relationship Type="http://schemas.openxmlformats.org/officeDocument/2006/relationships/slide" Target="/ppt/slides/slide4.xml" Id="R0018a26f1b4b4e3f" /><Relationship Type="http://schemas.openxmlformats.org/officeDocument/2006/relationships/slide" Target="/ppt/slides/slide5.xml" Id="R025edb76e16f4bb2" /><Relationship Type="http://schemas.openxmlformats.org/officeDocument/2006/relationships/slide" Target="/ppt/slides/slide6.xml" Id="Rab25a9d76ccb4d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e4b3c3f37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8b41731294fae" /><Relationship Type="http://schemas.openxmlformats.org/officeDocument/2006/relationships/theme" Target="/ppt/slideMasters/theme/theme1.xml" Id="Rb317737944e740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8b4173129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fd270c2ef3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84e12554b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1ae72b47546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1dd3bc02344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d529d165b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62a340f440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