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4ec9e3521846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9a01fb0c7d46bd"/>
  </p:sldMasterIdLst>
  <p:sldIdLst>
    <p:sldId xmlns:r="http://schemas.openxmlformats.org/officeDocument/2006/relationships" id="256" r:id="Ra5b6c25d8bc646ee"/>
    <p:sldId xmlns:r="http://schemas.openxmlformats.org/officeDocument/2006/relationships" id="257" r:id="Ra460e4f7fa3d487a"/>
    <p:sldId xmlns:r="http://schemas.openxmlformats.org/officeDocument/2006/relationships" id="258" r:id="Rf1c5d2a9453f4ff1"/>
    <p:sldId xmlns:r="http://schemas.openxmlformats.org/officeDocument/2006/relationships" id="259" r:id="R0afa572f502b4cc9"/>
    <p:sldId xmlns:r="http://schemas.openxmlformats.org/officeDocument/2006/relationships" id="260" r:id="Rc117d4cedc214f7b"/>
    <p:sldId xmlns:r="http://schemas.openxmlformats.org/officeDocument/2006/relationships" id="261" r:id="R3e53c74b28814904"/>
    <p:sldId xmlns:r="http://schemas.openxmlformats.org/officeDocument/2006/relationships" id="262" r:id="Re471b50d329044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9a01fb0c7d46bd" /><Relationship Type="http://schemas.openxmlformats.org/officeDocument/2006/relationships/slide" Target="/ppt/slides/slide1.xml" Id="Ra5b6c25d8bc646ee" /><Relationship Type="http://schemas.openxmlformats.org/officeDocument/2006/relationships/slide" Target="/ppt/slides/slide2.xml" Id="Ra460e4f7fa3d487a" /><Relationship Type="http://schemas.openxmlformats.org/officeDocument/2006/relationships/slide" Target="/ppt/slides/slide3.xml" Id="Rf1c5d2a9453f4ff1" /><Relationship Type="http://schemas.openxmlformats.org/officeDocument/2006/relationships/slide" Target="/ppt/slides/slide4.xml" Id="R0afa572f502b4cc9" /><Relationship Type="http://schemas.openxmlformats.org/officeDocument/2006/relationships/slide" Target="/ppt/slides/slide5.xml" Id="Rc117d4cedc214f7b" /><Relationship Type="http://schemas.openxmlformats.org/officeDocument/2006/relationships/slide" Target="/ppt/slides/slide6.xml" Id="R3e53c74b28814904" /><Relationship Type="http://schemas.openxmlformats.org/officeDocument/2006/relationships/slide" Target="/ppt/slides/slide7.xml" Id="Re471b50d329044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4282d8007d42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cbc6e01fc4498" /><Relationship Type="http://schemas.openxmlformats.org/officeDocument/2006/relationships/theme" Target="/ppt/slideMasters/theme/theme1.xml" Id="R91e8dbd67c3741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8cbc6e01fc44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26419d0de44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cce5ce0ca47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56c74b53644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abdebff5344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952fa5e9b44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2c06f457541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0fd28c0ca45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−2 162 972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−9 674 615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133 575 627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182 040 337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KARIN BJELKE  –  88,5 %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KENNETH IVAR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KARIN BJELKE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KENNETH IVAR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983 539 033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