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c9ee16306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fdcbc2d1e4a15"/>
  </p:sldMasterIdLst>
  <p:sldIdLst>
    <p:sldId xmlns:r="http://schemas.openxmlformats.org/officeDocument/2006/relationships" id="256" r:id="R2249f2daa3de46d1"/>
    <p:sldId xmlns:r="http://schemas.openxmlformats.org/officeDocument/2006/relationships" id="257" r:id="R8d100047cf0c46b2"/>
    <p:sldId xmlns:r="http://schemas.openxmlformats.org/officeDocument/2006/relationships" id="258" r:id="Rf2807adb936b4b7c"/>
    <p:sldId xmlns:r="http://schemas.openxmlformats.org/officeDocument/2006/relationships" id="259" r:id="R9e6cb1a484fa4e19"/>
    <p:sldId xmlns:r="http://schemas.openxmlformats.org/officeDocument/2006/relationships" id="260" r:id="R93af262cf2e24ad7"/>
    <p:sldId xmlns:r="http://schemas.openxmlformats.org/officeDocument/2006/relationships" id="261" r:id="R9bfa39eb29fb4597"/>
    <p:sldId xmlns:r="http://schemas.openxmlformats.org/officeDocument/2006/relationships" id="262" r:id="R89994f6f5424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fdcbc2d1e4a15" /><Relationship Type="http://schemas.openxmlformats.org/officeDocument/2006/relationships/slide" Target="/ppt/slides/slide1.xml" Id="R2249f2daa3de46d1" /><Relationship Type="http://schemas.openxmlformats.org/officeDocument/2006/relationships/slide" Target="/ppt/slides/slide2.xml" Id="R8d100047cf0c46b2" /><Relationship Type="http://schemas.openxmlformats.org/officeDocument/2006/relationships/slide" Target="/ppt/slides/slide3.xml" Id="Rf2807adb936b4b7c" /><Relationship Type="http://schemas.openxmlformats.org/officeDocument/2006/relationships/slide" Target="/ppt/slides/slide4.xml" Id="R9e6cb1a484fa4e19" /><Relationship Type="http://schemas.openxmlformats.org/officeDocument/2006/relationships/slide" Target="/ppt/slides/slide5.xml" Id="R93af262cf2e24ad7" /><Relationship Type="http://schemas.openxmlformats.org/officeDocument/2006/relationships/slide" Target="/ppt/slides/slide6.xml" Id="R9bfa39eb29fb4597" /><Relationship Type="http://schemas.openxmlformats.org/officeDocument/2006/relationships/slide" Target="/ppt/slides/slide7.xml" Id="R89994f6f5424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bac1bf62c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2b68e7b1140e8" /><Relationship Type="http://schemas.openxmlformats.org/officeDocument/2006/relationships/theme" Target="/ppt/slideMasters/theme/theme1.xml" Id="Rcb74832c8760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2b68e7b11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266e0f59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eab8270a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9245c394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7128d8ca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290412b1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c11b13dbe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e5670567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