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415f84a87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f7eba31d74d7e"/>
  </p:sldMasterIdLst>
  <p:sldIdLst>
    <p:sldId xmlns:r="http://schemas.openxmlformats.org/officeDocument/2006/relationships" id="256" r:id="R573cc182af5c4ab4"/>
    <p:sldId xmlns:r="http://schemas.openxmlformats.org/officeDocument/2006/relationships" id="257" r:id="Re7822abc94a94775"/>
    <p:sldId xmlns:r="http://schemas.openxmlformats.org/officeDocument/2006/relationships" id="258" r:id="R9bb274601b8a4c47"/>
    <p:sldId xmlns:r="http://schemas.openxmlformats.org/officeDocument/2006/relationships" id="259" r:id="Rd5d0b2ec90ab40e3"/>
    <p:sldId xmlns:r="http://schemas.openxmlformats.org/officeDocument/2006/relationships" id="260" r:id="Rb9d171de76094a4a"/>
    <p:sldId xmlns:r="http://schemas.openxmlformats.org/officeDocument/2006/relationships" id="261" r:id="R7964f52db9e34976"/>
    <p:sldId xmlns:r="http://schemas.openxmlformats.org/officeDocument/2006/relationships" id="262" r:id="Rd87a0cad89ba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f7eba31d74d7e" /><Relationship Type="http://schemas.openxmlformats.org/officeDocument/2006/relationships/slide" Target="/ppt/slides/slide1.xml" Id="R573cc182af5c4ab4" /><Relationship Type="http://schemas.openxmlformats.org/officeDocument/2006/relationships/slide" Target="/ppt/slides/slide2.xml" Id="Re7822abc94a94775" /><Relationship Type="http://schemas.openxmlformats.org/officeDocument/2006/relationships/slide" Target="/ppt/slides/slide3.xml" Id="R9bb274601b8a4c47" /><Relationship Type="http://schemas.openxmlformats.org/officeDocument/2006/relationships/slide" Target="/ppt/slides/slide4.xml" Id="Rd5d0b2ec90ab40e3" /><Relationship Type="http://schemas.openxmlformats.org/officeDocument/2006/relationships/slide" Target="/ppt/slides/slide5.xml" Id="Rb9d171de76094a4a" /><Relationship Type="http://schemas.openxmlformats.org/officeDocument/2006/relationships/slide" Target="/ppt/slides/slide6.xml" Id="R7964f52db9e34976" /><Relationship Type="http://schemas.openxmlformats.org/officeDocument/2006/relationships/slide" Target="/ppt/slides/slide7.xml" Id="Rd87a0cad89ba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147082249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e5bca63241c2" /><Relationship Type="http://schemas.openxmlformats.org/officeDocument/2006/relationships/theme" Target="/ppt/slideMasters/theme/theme1.xml" Id="R991b6dd6dd65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7e5bca632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df22500d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bb1da0fdf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3df46a44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e6c34d92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15f3b44d5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de6804237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b162188e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ØYRA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 EIGEDOM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MARIA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MARTIN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