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f8c9422f8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9206f14694bef"/>
  </p:sldMasterIdLst>
  <p:sldIdLst>
    <p:sldId xmlns:r="http://schemas.openxmlformats.org/officeDocument/2006/relationships" id="256" r:id="Rc572b07518f143f6"/>
    <p:sldId xmlns:r="http://schemas.openxmlformats.org/officeDocument/2006/relationships" id="257" r:id="R70dc420ca3444b34"/>
    <p:sldId xmlns:r="http://schemas.openxmlformats.org/officeDocument/2006/relationships" id="258" r:id="R44fcc82d55414f1d"/>
    <p:sldId xmlns:r="http://schemas.openxmlformats.org/officeDocument/2006/relationships" id="259" r:id="Rf6de83b4549c4715"/>
    <p:sldId xmlns:r="http://schemas.openxmlformats.org/officeDocument/2006/relationships" id="260" r:id="R7391e25523a44aba"/>
    <p:sldId xmlns:r="http://schemas.openxmlformats.org/officeDocument/2006/relationships" id="261" r:id="R916c2c99a6934469"/>
    <p:sldId xmlns:r="http://schemas.openxmlformats.org/officeDocument/2006/relationships" id="262" r:id="R7fe706834d4e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9206f14694bef" /><Relationship Type="http://schemas.openxmlformats.org/officeDocument/2006/relationships/slide" Target="/ppt/slides/slide1.xml" Id="Rc572b07518f143f6" /><Relationship Type="http://schemas.openxmlformats.org/officeDocument/2006/relationships/slide" Target="/ppt/slides/slide2.xml" Id="R70dc420ca3444b34" /><Relationship Type="http://schemas.openxmlformats.org/officeDocument/2006/relationships/slide" Target="/ppt/slides/slide3.xml" Id="R44fcc82d55414f1d" /><Relationship Type="http://schemas.openxmlformats.org/officeDocument/2006/relationships/slide" Target="/ppt/slides/slide4.xml" Id="Rf6de83b4549c4715" /><Relationship Type="http://schemas.openxmlformats.org/officeDocument/2006/relationships/slide" Target="/ppt/slides/slide5.xml" Id="R7391e25523a44aba" /><Relationship Type="http://schemas.openxmlformats.org/officeDocument/2006/relationships/slide" Target="/ppt/slides/slide6.xml" Id="R916c2c99a6934469" /><Relationship Type="http://schemas.openxmlformats.org/officeDocument/2006/relationships/slide" Target="/ppt/slides/slide7.xml" Id="R7fe706834d4e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1f8da7ece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e9c7069f4785" /><Relationship Type="http://schemas.openxmlformats.org/officeDocument/2006/relationships/theme" Target="/ppt/slideMasters/theme/theme1.xml" Id="R8792cc2858c6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ee9c7069f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bfd34d66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cc35dc026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0fce63db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c94c8ac3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105742cb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1917a226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254c6d57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