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8c26e6f35c649d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cd87e52537d4c4b"/>
  </p:sldMasterIdLst>
  <p:sldIdLst>
    <p:sldId xmlns:r="http://schemas.openxmlformats.org/officeDocument/2006/relationships" id="256" r:id="Rc772e7d34c1f4b2f"/>
    <p:sldId xmlns:r="http://schemas.openxmlformats.org/officeDocument/2006/relationships" id="257" r:id="R3e3de8e773b34271"/>
    <p:sldId xmlns:r="http://schemas.openxmlformats.org/officeDocument/2006/relationships" id="258" r:id="R0700eca1627f40e3"/>
    <p:sldId xmlns:r="http://schemas.openxmlformats.org/officeDocument/2006/relationships" id="259" r:id="Rc27abf47889e4d6e"/>
    <p:sldId xmlns:r="http://schemas.openxmlformats.org/officeDocument/2006/relationships" id="260" r:id="R6fa13495dffc4e0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cd87e52537d4c4b" /><Relationship Type="http://schemas.openxmlformats.org/officeDocument/2006/relationships/slide" Target="/ppt/slides/slide1.xml" Id="Rc772e7d34c1f4b2f" /><Relationship Type="http://schemas.openxmlformats.org/officeDocument/2006/relationships/slide" Target="/ppt/slides/slide2.xml" Id="R3e3de8e773b34271" /><Relationship Type="http://schemas.openxmlformats.org/officeDocument/2006/relationships/slide" Target="/ppt/slides/slide3.xml" Id="R0700eca1627f40e3" /><Relationship Type="http://schemas.openxmlformats.org/officeDocument/2006/relationships/slide" Target="/ppt/slides/slide4.xml" Id="Rc27abf47889e4d6e" /><Relationship Type="http://schemas.openxmlformats.org/officeDocument/2006/relationships/slide" Target="/ppt/slides/slide5.xml" Id="R6fa13495dffc4e0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15431d035664b4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7e77ce71a44fb7" /><Relationship Type="http://schemas.openxmlformats.org/officeDocument/2006/relationships/theme" Target="/ppt/slideMasters/theme/theme1.xml" Id="Rd2412b82d79e4b2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77e77ce71a44fb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5b8953926e422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09924c870145f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1e407e1c9a425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ea114f18a0487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69b71f929f406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RINGJORD ELEKTRO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RINGJORD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RINGJORD ELEKTRO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RINGJORD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RINGJORD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RINGJORD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983 386 539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RINGJORD ELEKTRO AS</a:t>
            </a:r>
          </a:p>
        </p:txBody>
      </p:sp>
    </p:spTree>
  </p:cSld>
  <p:clrMapOvr>
    <a:masterClrMapping xmlns:a="http://schemas.openxmlformats.org/drawingml/2006/main"/>
  </p:clrMapOvr>
</p:sld>
</file>