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93c27fb6ee4a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5b80b72a8e4723"/>
  </p:sldMasterIdLst>
  <p:sldIdLst>
    <p:sldId xmlns:r="http://schemas.openxmlformats.org/officeDocument/2006/relationships" id="256" r:id="R3c62b064010f4127"/>
    <p:sldId xmlns:r="http://schemas.openxmlformats.org/officeDocument/2006/relationships" id="257" r:id="R6b8f13d3d3c64789"/>
    <p:sldId xmlns:r="http://schemas.openxmlformats.org/officeDocument/2006/relationships" id="258" r:id="R533e02463dca4afd"/>
    <p:sldId xmlns:r="http://schemas.openxmlformats.org/officeDocument/2006/relationships" id="259" r:id="R724943bf22f744f5"/>
    <p:sldId xmlns:r="http://schemas.openxmlformats.org/officeDocument/2006/relationships" id="260" r:id="Rb714394461224e9f"/>
    <p:sldId xmlns:r="http://schemas.openxmlformats.org/officeDocument/2006/relationships" id="261" r:id="R0c0c6379316446e3"/>
    <p:sldId xmlns:r="http://schemas.openxmlformats.org/officeDocument/2006/relationships" id="262" r:id="R53601061d76c4a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5b80b72a8e4723" /><Relationship Type="http://schemas.openxmlformats.org/officeDocument/2006/relationships/slide" Target="/ppt/slides/slide1.xml" Id="R3c62b064010f4127" /><Relationship Type="http://schemas.openxmlformats.org/officeDocument/2006/relationships/slide" Target="/ppt/slides/slide2.xml" Id="R6b8f13d3d3c64789" /><Relationship Type="http://schemas.openxmlformats.org/officeDocument/2006/relationships/slide" Target="/ppt/slides/slide3.xml" Id="R533e02463dca4afd" /><Relationship Type="http://schemas.openxmlformats.org/officeDocument/2006/relationships/slide" Target="/ppt/slides/slide4.xml" Id="R724943bf22f744f5" /><Relationship Type="http://schemas.openxmlformats.org/officeDocument/2006/relationships/slide" Target="/ppt/slides/slide5.xml" Id="Rb714394461224e9f" /><Relationship Type="http://schemas.openxmlformats.org/officeDocument/2006/relationships/slide" Target="/ppt/slides/slide6.xml" Id="R0c0c6379316446e3" /><Relationship Type="http://schemas.openxmlformats.org/officeDocument/2006/relationships/slide" Target="/ppt/slides/slide7.xml" Id="R53601061d76c4a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2b29b5834a46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27837a1ea4d00" /><Relationship Type="http://schemas.openxmlformats.org/officeDocument/2006/relationships/theme" Target="/ppt/slideMasters/theme/theme1.xml" Id="Rbcc4cc52bf624c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627837a1ea4d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e0e6cd5f947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698e5295743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31e7e0ff643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9969bdc4d4e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a6a9bdfe24d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c97356e3348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5df1b57e242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REVISJON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1 155 796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929 737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1 540 941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LILLEDRANGE VOLLESFJORD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 BIRKELAND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Beers gate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32 77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983 230 814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