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0d48da544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93657d9df4bd8"/>
  </p:sldMasterIdLst>
  <p:sldIdLst>
    <p:sldId xmlns:r="http://schemas.openxmlformats.org/officeDocument/2006/relationships" id="256" r:id="Rc7bc348d1a944ecf"/>
    <p:sldId xmlns:r="http://schemas.openxmlformats.org/officeDocument/2006/relationships" id="257" r:id="R9a1dca6aac0f44fc"/>
    <p:sldId xmlns:r="http://schemas.openxmlformats.org/officeDocument/2006/relationships" id="258" r:id="Ra81ff7d1ebed4596"/>
    <p:sldId xmlns:r="http://schemas.openxmlformats.org/officeDocument/2006/relationships" id="259" r:id="Ree6764f664a6471f"/>
    <p:sldId xmlns:r="http://schemas.openxmlformats.org/officeDocument/2006/relationships" id="260" r:id="Rd73b528822e14689"/>
    <p:sldId xmlns:r="http://schemas.openxmlformats.org/officeDocument/2006/relationships" id="261" r:id="Rfbddcb3937fa4fe1"/>
    <p:sldId xmlns:r="http://schemas.openxmlformats.org/officeDocument/2006/relationships" id="262" r:id="R2c068626ead6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93657d9df4bd8" /><Relationship Type="http://schemas.openxmlformats.org/officeDocument/2006/relationships/slide" Target="/ppt/slides/slide1.xml" Id="Rc7bc348d1a944ecf" /><Relationship Type="http://schemas.openxmlformats.org/officeDocument/2006/relationships/slide" Target="/ppt/slides/slide2.xml" Id="R9a1dca6aac0f44fc" /><Relationship Type="http://schemas.openxmlformats.org/officeDocument/2006/relationships/slide" Target="/ppt/slides/slide3.xml" Id="Ra81ff7d1ebed4596" /><Relationship Type="http://schemas.openxmlformats.org/officeDocument/2006/relationships/slide" Target="/ppt/slides/slide4.xml" Id="Ree6764f664a6471f" /><Relationship Type="http://schemas.openxmlformats.org/officeDocument/2006/relationships/slide" Target="/ppt/slides/slide5.xml" Id="Rd73b528822e14689" /><Relationship Type="http://schemas.openxmlformats.org/officeDocument/2006/relationships/slide" Target="/ppt/slides/slide6.xml" Id="Rfbddcb3937fa4fe1" /><Relationship Type="http://schemas.openxmlformats.org/officeDocument/2006/relationships/slide" Target="/ppt/slides/slide7.xml" Id="R2c068626ead6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a121fed89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3afea91b462b" /><Relationship Type="http://schemas.openxmlformats.org/officeDocument/2006/relationships/theme" Target="/ppt/slideMasters/theme/theme1.xml" Id="R371cbc600d7a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73afea91b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c8a84a05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feecedc1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624ff97e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d577764e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34c6c17e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264eec96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5a9ceb15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ATLE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