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d2a9759f9c4b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1a2dc3fa064b24"/>
  </p:sldMasterIdLst>
  <p:sldIdLst>
    <p:sldId xmlns:r="http://schemas.openxmlformats.org/officeDocument/2006/relationships" id="256" r:id="R29369dd78e784b97"/>
    <p:sldId xmlns:r="http://schemas.openxmlformats.org/officeDocument/2006/relationships" id="257" r:id="R251c5f6357ba4888"/>
    <p:sldId xmlns:r="http://schemas.openxmlformats.org/officeDocument/2006/relationships" id="258" r:id="R37a9686cd235486f"/>
    <p:sldId xmlns:r="http://schemas.openxmlformats.org/officeDocument/2006/relationships" id="259" r:id="Rc8670145a2ca4740"/>
    <p:sldId xmlns:r="http://schemas.openxmlformats.org/officeDocument/2006/relationships" id="260" r:id="R4cd455ae65d34ff4"/>
    <p:sldId xmlns:r="http://schemas.openxmlformats.org/officeDocument/2006/relationships" id="261" r:id="R1da1e64cf45e4b75"/>
    <p:sldId xmlns:r="http://schemas.openxmlformats.org/officeDocument/2006/relationships" id="262" r:id="R198359eff4894b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1a2dc3fa064b24" /><Relationship Type="http://schemas.openxmlformats.org/officeDocument/2006/relationships/slide" Target="/ppt/slides/slide1.xml" Id="R29369dd78e784b97" /><Relationship Type="http://schemas.openxmlformats.org/officeDocument/2006/relationships/slide" Target="/ppt/slides/slide2.xml" Id="R251c5f6357ba4888" /><Relationship Type="http://schemas.openxmlformats.org/officeDocument/2006/relationships/slide" Target="/ppt/slides/slide3.xml" Id="R37a9686cd235486f" /><Relationship Type="http://schemas.openxmlformats.org/officeDocument/2006/relationships/slide" Target="/ppt/slides/slide4.xml" Id="Rc8670145a2ca4740" /><Relationship Type="http://schemas.openxmlformats.org/officeDocument/2006/relationships/slide" Target="/ppt/slides/slide5.xml" Id="R4cd455ae65d34ff4" /><Relationship Type="http://schemas.openxmlformats.org/officeDocument/2006/relationships/slide" Target="/ppt/slides/slide6.xml" Id="R1da1e64cf45e4b75" /><Relationship Type="http://schemas.openxmlformats.org/officeDocument/2006/relationships/slide" Target="/ppt/slides/slide7.xml" Id="R198359eff4894b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2ce2f8ae6a4a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430b24f964183" /><Relationship Type="http://schemas.openxmlformats.org/officeDocument/2006/relationships/theme" Target="/ppt/slideMasters/theme/theme1.xml" Id="R44e3d2a4dd5143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c430b24f9641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8963ac3bb4f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447518e0245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347fe2afd48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6d76bbd6c43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d85a5fa1845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c98f760304b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4e683454940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FIALA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FIALA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13 218 390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1 117 571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349 654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2 635 738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20 206 767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FIALA HOLDING AS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ODP HOLDING AS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 TØNNESSEN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Wessels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20 16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983 150 187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REGNSKAP AS</a:t>
            </a:r>
          </a:p>
        </p:txBody>
      </p:sp>
    </p:spTree>
  </p:cSld>
  <p:clrMapOvr>
    <a:masterClrMapping xmlns:a="http://schemas.openxmlformats.org/drawingml/2006/main"/>
  </p:clrMapOvr>
</p:sld>
</file>