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654fdc445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43b8c8a7aa40eb"/>
  </p:sldMasterIdLst>
  <p:sldIdLst>
    <p:sldId xmlns:r="http://schemas.openxmlformats.org/officeDocument/2006/relationships" id="256" r:id="Rf8752e0a1ac6406e"/>
    <p:sldId xmlns:r="http://schemas.openxmlformats.org/officeDocument/2006/relationships" id="257" r:id="R560d8eb763a54265"/>
    <p:sldId xmlns:r="http://schemas.openxmlformats.org/officeDocument/2006/relationships" id="258" r:id="R0e9291ae13e143be"/>
    <p:sldId xmlns:r="http://schemas.openxmlformats.org/officeDocument/2006/relationships" id="259" r:id="Raf1e7b74c41c4bcf"/>
    <p:sldId xmlns:r="http://schemas.openxmlformats.org/officeDocument/2006/relationships" id="260" r:id="Rf8e66c8a112d424a"/>
    <p:sldId xmlns:r="http://schemas.openxmlformats.org/officeDocument/2006/relationships" id="261" r:id="R2f52adb4b9b24860"/>
    <p:sldId xmlns:r="http://schemas.openxmlformats.org/officeDocument/2006/relationships" id="262" r:id="R810865f86298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3b8c8a7aa40eb" /><Relationship Type="http://schemas.openxmlformats.org/officeDocument/2006/relationships/slide" Target="/ppt/slides/slide1.xml" Id="Rf8752e0a1ac6406e" /><Relationship Type="http://schemas.openxmlformats.org/officeDocument/2006/relationships/slide" Target="/ppt/slides/slide2.xml" Id="R560d8eb763a54265" /><Relationship Type="http://schemas.openxmlformats.org/officeDocument/2006/relationships/slide" Target="/ppt/slides/slide3.xml" Id="R0e9291ae13e143be" /><Relationship Type="http://schemas.openxmlformats.org/officeDocument/2006/relationships/slide" Target="/ppt/slides/slide4.xml" Id="Raf1e7b74c41c4bcf" /><Relationship Type="http://schemas.openxmlformats.org/officeDocument/2006/relationships/slide" Target="/ppt/slides/slide5.xml" Id="Rf8e66c8a112d424a" /><Relationship Type="http://schemas.openxmlformats.org/officeDocument/2006/relationships/slide" Target="/ppt/slides/slide6.xml" Id="R2f52adb4b9b24860" /><Relationship Type="http://schemas.openxmlformats.org/officeDocument/2006/relationships/slide" Target="/ppt/slides/slide7.xml" Id="R810865f86298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32e1f6aa2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fa4d1fbb24c71" /><Relationship Type="http://schemas.openxmlformats.org/officeDocument/2006/relationships/theme" Target="/ppt/slideMasters/theme/theme1.xml" Id="R1aacce373101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fa4d1fbb2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f9fc5dc52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15f4c5c1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84aec33e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8c48cd2c7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08358862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bf4c14d8648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5603d99d8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FURRE SVEIN KÅRE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GRYTBAKK OVE REIDAR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GEIR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WIGUM KAI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