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a0943dfb9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7545810504dd7"/>
  </p:sldMasterIdLst>
  <p:sldIdLst>
    <p:sldId xmlns:r="http://schemas.openxmlformats.org/officeDocument/2006/relationships" id="256" r:id="R3a6b7f54896749a3"/>
    <p:sldId xmlns:r="http://schemas.openxmlformats.org/officeDocument/2006/relationships" id="257" r:id="R3248cfe5b4e9487a"/>
    <p:sldId xmlns:r="http://schemas.openxmlformats.org/officeDocument/2006/relationships" id="258" r:id="Ra4a8ca761e8e43ed"/>
    <p:sldId xmlns:r="http://schemas.openxmlformats.org/officeDocument/2006/relationships" id="259" r:id="R673e509b76ba4056"/>
    <p:sldId xmlns:r="http://schemas.openxmlformats.org/officeDocument/2006/relationships" id="260" r:id="Reebaeefc11bb4320"/>
    <p:sldId xmlns:r="http://schemas.openxmlformats.org/officeDocument/2006/relationships" id="261" r:id="R96deabc14de6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7545810504dd7" /><Relationship Type="http://schemas.openxmlformats.org/officeDocument/2006/relationships/slide" Target="/ppt/slides/slide1.xml" Id="R3a6b7f54896749a3" /><Relationship Type="http://schemas.openxmlformats.org/officeDocument/2006/relationships/slide" Target="/ppt/slides/slide2.xml" Id="R3248cfe5b4e9487a" /><Relationship Type="http://schemas.openxmlformats.org/officeDocument/2006/relationships/slide" Target="/ppt/slides/slide3.xml" Id="Ra4a8ca761e8e43ed" /><Relationship Type="http://schemas.openxmlformats.org/officeDocument/2006/relationships/slide" Target="/ppt/slides/slide4.xml" Id="R673e509b76ba4056" /><Relationship Type="http://schemas.openxmlformats.org/officeDocument/2006/relationships/slide" Target="/ppt/slides/slide5.xml" Id="Reebaeefc11bb4320" /><Relationship Type="http://schemas.openxmlformats.org/officeDocument/2006/relationships/slide" Target="/ppt/slides/slide6.xml" Id="R96deabc14de6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0b114e89e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ac3956f64b9b" /><Relationship Type="http://schemas.openxmlformats.org/officeDocument/2006/relationships/theme" Target="/ppt/slideMasters/theme/theme1.xml" Id="R4be9ce050490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dac3956f6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261229aca4d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6a249c10d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7f2f3df9b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6045756cf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53626d57447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54161adaa41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