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0c13afc7a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671384fed4097"/>
  </p:sldMasterIdLst>
  <p:sldIdLst>
    <p:sldId xmlns:r="http://schemas.openxmlformats.org/officeDocument/2006/relationships" id="256" r:id="R625a9c5f0d444b95"/>
    <p:sldId xmlns:r="http://schemas.openxmlformats.org/officeDocument/2006/relationships" id="257" r:id="R52f98fff41a143dd"/>
    <p:sldId xmlns:r="http://schemas.openxmlformats.org/officeDocument/2006/relationships" id="258" r:id="R49cea06c300e413a"/>
    <p:sldId xmlns:r="http://schemas.openxmlformats.org/officeDocument/2006/relationships" id="259" r:id="Ra331da7f1d8e46df"/>
    <p:sldId xmlns:r="http://schemas.openxmlformats.org/officeDocument/2006/relationships" id="260" r:id="R76de053e7ce44d54"/>
    <p:sldId xmlns:r="http://schemas.openxmlformats.org/officeDocument/2006/relationships" id="261" r:id="Rabfa48b0c7be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671384fed4097" /><Relationship Type="http://schemas.openxmlformats.org/officeDocument/2006/relationships/slide" Target="/ppt/slides/slide1.xml" Id="R625a9c5f0d444b95" /><Relationship Type="http://schemas.openxmlformats.org/officeDocument/2006/relationships/slide" Target="/ppt/slides/slide2.xml" Id="R52f98fff41a143dd" /><Relationship Type="http://schemas.openxmlformats.org/officeDocument/2006/relationships/slide" Target="/ppt/slides/slide3.xml" Id="R49cea06c300e413a" /><Relationship Type="http://schemas.openxmlformats.org/officeDocument/2006/relationships/slide" Target="/ppt/slides/slide4.xml" Id="Ra331da7f1d8e46df" /><Relationship Type="http://schemas.openxmlformats.org/officeDocument/2006/relationships/slide" Target="/ppt/slides/slide5.xml" Id="R76de053e7ce44d54" /><Relationship Type="http://schemas.openxmlformats.org/officeDocument/2006/relationships/slide" Target="/ppt/slides/slide6.xml" Id="Rabfa48b0c7be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a3cfc57ca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9d8e9f5ae46bf" /><Relationship Type="http://schemas.openxmlformats.org/officeDocument/2006/relationships/theme" Target="/ppt/slideMasters/theme/theme1.xml" Id="R03c4453af9ed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9d8e9f5ae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d363554cc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6997f9ef4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8c9e0b1d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dfc0759d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d477082e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858ddaeb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