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d63462efa344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f1b90740d14a5b"/>
  </p:sldMasterIdLst>
  <p:sldIdLst>
    <p:sldId xmlns:r="http://schemas.openxmlformats.org/officeDocument/2006/relationships" id="256" r:id="Rc6a2e4528aa5491e"/>
    <p:sldId xmlns:r="http://schemas.openxmlformats.org/officeDocument/2006/relationships" id="257" r:id="R0b0d39f1fbad4bfe"/>
    <p:sldId xmlns:r="http://schemas.openxmlformats.org/officeDocument/2006/relationships" id="258" r:id="R76eab3798bd840f0"/>
    <p:sldId xmlns:r="http://schemas.openxmlformats.org/officeDocument/2006/relationships" id="259" r:id="R887cf1c685954a39"/>
    <p:sldId xmlns:r="http://schemas.openxmlformats.org/officeDocument/2006/relationships" id="260" r:id="R0e7e44f2adc94735"/>
    <p:sldId xmlns:r="http://schemas.openxmlformats.org/officeDocument/2006/relationships" id="261" r:id="R59d5419a4a0c427b"/>
    <p:sldId xmlns:r="http://schemas.openxmlformats.org/officeDocument/2006/relationships" id="262" r:id="Rf6689d1ae6f446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1b90740d14a5b" /><Relationship Type="http://schemas.openxmlformats.org/officeDocument/2006/relationships/slide" Target="/ppt/slides/slide1.xml" Id="Rc6a2e4528aa5491e" /><Relationship Type="http://schemas.openxmlformats.org/officeDocument/2006/relationships/slide" Target="/ppt/slides/slide2.xml" Id="R0b0d39f1fbad4bfe" /><Relationship Type="http://schemas.openxmlformats.org/officeDocument/2006/relationships/slide" Target="/ppt/slides/slide3.xml" Id="R76eab3798bd840f0" /><Relationship Type="http://schemas.openxmlformats.org/officeDocument/2006/relationships/slide" Target="/ppt/slides/slide4.xml" Id="R887cf1c685954a39" /><Relationship Type="http://schemas.openxmlformats.org/officeDocument/2006/relationships/slide" Target="/ppt/slides/slide5.xml" Id="R0e7e44f2adc94735" /><Relationship Type="http://schemas.openxmlformats.org/officeDocument/2006/relationships/slide" Target="/ppt/slides/slide6.xml" Id="R59d5419a4a0c427b" /><Relationship Type="http://schemas.openxmlformats.org/officeDocument/2006/relationships/slide" Target="/ppt/slides/slide7.xml" Id="Rf6689d1ae6f446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69fa63dda46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9c49fa8fe4b8d" /><Relationship Type="http://schemas.openxmlformats.org/officeDocument/2006/relationships/theme" Target="/ppt/slideMasters/theme/theme1.xml" Id="R5f130dbc9a404c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d9c49fa8fe4b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191342f424c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e4776777d40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c6d2936444d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3b38e44594b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221181a804b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e3424f7e34f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586cfbaf94e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HASLELUND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HASLELUND HOLDING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−6 462 039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82 796 379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609 488 121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612 815 398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MORTEN OLAV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JOHNSON KIRSTI E H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SPENCER KARIANNE HOEL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ROAR OLAV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roar.hoel@rh-finans.com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982 797 705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