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43be5eba0e47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fe45fc4f2e44f5"/>
  </p:sldMasterIdLst>
  <p:sldIdLst>
    <p:sldId xmlns:r="http://schemas.openxmlformats.org/officeDocument/2006/relationships" id="256" r:id="Ree52f7807c0d4063"/>
    <p:sldId xmlns:r="http://schemas.openxmlformats.org/officeDocument/2006/relationships" id="257" r:id="R480ce0850d4c41a8"/>
    <p:sldId xmlns:r="http://schemas.openxmlformats.org/officeDocument/2006/relationships" id="258" r:id="Rb556e12fe9f34647"/>
    <p:sldId xmlns:r="http://schemas.openxmlformats.org/officeDocument/2006/relationships" id="259" r:id="R97bb8ca751ab459a"/>
    <p:sldId xmlns:r="http://schemas.openxmlformats.org/officeDocument/2006/relationships" id="260" r:id="R589f92ce82b14034"/>
    <p:sldId xmlns:r="http://schemas.openxmlformats.org/officeDocument/2006/relationships" id="261" r:id="Recabc0410dbc4d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fe45fc4f2e44f5" /><Relationship Type="http://schemas.openxmlformats.org/officeDocument/2006/relationships/slide" Target="/ppt/slides/slide1.xml" Id="Ree52f7807c0d4063" /><Relationship Type="http://schemas.openxmlformats.org/officeDocument/2006/relationships/slide" Target="/ppt/slides/slide2.xml" Id="R480ce0850d4c41a8" /><Relationship Type="http://schemas.openxmlformats.org/officeDocument/2006/relationships/slide" Target="/ppt/slides/slide3.xml" Id="Rb556e12fe9f34647" /><Relationship Type="http://schemas.openxmlformats.org/officeDocument/2006/relationships/slide" Target="/ppt/slides/slide4.xml" Id="R97bb8ca751ab459a" /><Relationship Type="http://schemas.openxmlformats.org/officeDocument/2006/relationships/slide" Target="/ppt/slides/slide5.xml" Id="R589f92ce82b14034" /><Relationship Type="http://schemas.openxmlformats.org/officeDocument/2006/relationships/slide" Target="/ppt/slides/slide6.xml" Id="Recabc0410dbc4d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28b59e839e43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74042e6d04e28" /><Relationship Type="http://schemas.openxmlformats.org/officeDocument/2006/relationships/theme" Target="/ppt/slideMasters/theme/theme1.xml" Id="R7ef6ae402e3142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174042e6d04e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6c6091fc646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6513c72244a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02729ed2c49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59722b7944e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4568e21404c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11e2457ca4b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HASLELUND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roar.hoel@rh-finans.com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982 797 705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