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e469c8614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8067983e5454d"/>
  </p:sldMasterIdLst>
  <p:sldIdLst>
    <p:sldId xmlns:r="http://schemas.openxmlformats.org/officeDocument/2006/relationships" id="256" r:id="R58a107f506654f09"/>
    <p:sldId xmlns:r="http://schemas.openxmlformats.org/officeDocument/2006/relationships" id="257" r:id="R24195e22a77d427c"/>
    <p:sldId xmlns:r="http://schemas.openxmlformats.org/officeDocument/2006/relationships" id="258" r:id="Rfa4ec4424f604466"/>
    <p:sldId xmlns:r="http://schemas.openxmlformats.org/officeDocument/2006/relationships" id="259" r:id="R6bd5ec6818474507"/>
    <p:sldId xmlns:r="http://schemas.openxmlformats.org/officeDocument/2006/relationships" id="260" r:id="Ref6eeb7c1a724719"/>
    <p:sldId xmlns:r="http://schemas.openxmlformats.org/officeDocument/2006/relationships" id="261" r:id="R8ba9661397884133"/>
    <p:sldId xmlns:r="http://schemas.openxmlformats.org/officeDocument/2006/relationships" id="262" r:id="R4d7568b1f7c6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8067983e5454d" /><Relationship Type="http://schemas.openxmlformats.org/officeDocument/2006/relationships/slide" Target="/ppt/slides/slide1.xml" Id="R58a107f506654f09" /><Relationship Type="http://schemas.openxmlformats.org/officeDocument/2006/relationships/slide" Target="/ppt/slides/slide2.xml" Id="R24195e22a77d427c" /><Relationship Type="http://schemas.openxmlformats.org/officeDocument/2006/relationships/slide" Target="/ppt/slides/slide3.xml" Id="Rfa4ec4424f604466" /><Relationship Type="http://schemas.openxmlformats.org/officeDocument/2006/relationships/slide" Target="/ppt/slides/slide4.xml" Id="R6bd5ec6818474507" /><Relationship Type="http://schemas.openxmlformats.org/officeDocument/2006/relationships/slide" Target="/ppt/slides/slide5.xml" Id="Ref6eeb7c1a724719" /><Relationship Type="http://schemas.openxmlformats.org/officeDocument/2006/relationships/slide" Target="/ppt/slides/slide6.xml" Id="R8ba9661397884133" /><Relationship Type="http://schemas.openxmlformats.org/officeDocument/2006/relationships/slide" Target="/ppt/slides/slide7.xml" Id="R4d7568b1f7c6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08a39d055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ed90dc5243ed" /><Relationship Type="http://schemas.openxmlformats.org/officeDocument/2006/relationships/theme" Target="/ppt/slideMasters/theme/theme1.xml" Id="Raba93f7f3634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4ed90dc52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84a3c4cf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32e2d19a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bd4aefe7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4046d35f3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210d6e59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face9326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97ed64c9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59 523 542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66 311 986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ERIK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Sauarvegen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982 795 605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