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71e75d361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fb0536f90456f"/>
  </p:sldMasterIdLst>
  <p:sldIdLst>
    <p:sldId xmlns:r="http://schemas.openxmlformats.org/officeDocument/2006/relationships" id="256" r:id="R0eac7fa17e1b4e87"/>
    <p:sldId xmlns:r="http://schemas.openxmlformats.org/officeDocument/2006/relationships" id="257" r:id="Ra94580c8c5bc455c"/>
    <p:sldId xmlns:r="http://schemas.openxmlformats.org/officeDocument/2006/relationships" id="258" r:id="R83047e1d349e41a1"/>
    <p:sldId xmlns:r="http://schemas.openxmlformats.org/officeDocument/2006/relationships" id="259" r:id="R84805477c5cc4dd0"/>
    <p:sldId xmlns:r="http://schemas.openxmlformats.org/officeDocument/2006/relationships" id="260" r:id="R30c0160644fe40dc"/>
    <p:sldId xmlns:r="http://schemas.openxmlformats.org/officeDocument/2006/relationships" id="261" r:id="Rb466ddaf67594c62"/>
    <p:sldId xmlns:r="http://schemas.openxmlformats.org/officeDocument/2006/relationships" id="262" r:id="Rf448c25cfc2b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fb0536f90456f" /><Relationship Type="http://schemas.openxmlformats.org/officeDocument/2006/relationships/slide" Target="/ppt/slides/slide1.xml" Id="R0eac7fa17e1b4e87" /><Relationship Type="http://schemas.openxmlformats.org/officeDocument/2006/relationships/slide" Target="/ppt/slides/slide2.xml" Id="Ra94580c8c5bc455c" /><Relationship Type="http://schemas.openxmlformats.org/officeDocument/2006/relationships/slide" Target="/ppt/slides/slide3.xml" Id="R83047e1d349e41a1" /><Relationship Type="http://schemas.openxmlformats.org/officeDocument/2006/relationships/slide" Target="/ppt/slides/slide4.xml" Id="R84805477c5cc4dd0" /><Relationship Type="http://schemas.openxmlformats.org/officeDocument/2006/relationships/slide" Target="/ppt/slides/slide5.xml" Id="R30c0160644fe40dc" /><Relationship Type="http://schemas.openxmlformats.org/officeDocument/2006/relationships/slide" Target="/ppt/slides/slide6.xml" Id="Rb466ddaf67594c62" /><Relationship Type="http://schemas.openxmlformats.org/officeDocument/2006/relationships/slide" Target="/ppt/slides/slide7.xml" Id="Rf448c25cfc2b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1c3116279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d3f92d3af4278" /><Relationship Type="http://schemas.openxmlformats.org/officeDocument/2006/relationships/theme" Target="/ppt/slideMasters/theme/theme1.xml" Id="R6bd655f742bb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d3f92d3af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45362be06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1cda8decf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54393dec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7cbe3591c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84a8a3965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96f5a552844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f93cbc1e8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545 335 506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579 433 732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FREDRIK NATVIG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