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5cb147c6c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ff6a06a8b41f2"/>
  </p:sldMasterIdLst>
  <p:sldIdLst>
    <p:sldId xmlns:r="http://schemas.openxmlformats.org/officeDocument/2006/relationships" id="256" r:id="Rb9be2fb75684466c"/>
    <p:sldId xmlns:r="http://schemas.openxmlformats.org/officeDocument/2006/relationships" id="257" r:id="Ra997763db9254d13"/>
    <p:sldId xmlns:r="http://schemas.openxmlformats.org/officeDocument/2006/relationships" id="258" r:id="R07e91bd906954207"/>
    <p:sldId xmlns:r="http://schemas.openxmlformats.org/officeDocument/2006/relationships" id="259" r:id="R487fcf0b1c6f4866"/>
    <p:sldId xmlns:r="http://schemas.openxmlformats.org/officeDocument/2006/relationships" id="260" r:id="R1923770cda5c4a25"/>
    <p:sldId xmlns:r="http://schemas.openxmlformats.org/officeDocument/2006/relationships" id="261" r:id="R962da7b31c54464c"/>
    <p:sldId xmlns:r="http://schemas.openxmlformats.org/officeDocument/2006/relationships" id="262" r:id="Rf1718eeb73bc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ff6a06a8b41f2" /><Relationship Type="http://schemas.openxmlformats.org/officeDocument/2006/relationships/slide" Target="/ppt/slides/slide1.xml" Id="Rb9be2fb75684466c" /><Relationship Type="http://schemas.openxmlformats.org/officeDocument/2006/relationships/slide" Target="/ppt/slides/slide2.xml" Id="Ra997763db9254d13" /><Relationship Type="http://schemas.openxmlformats.org/officeDocument/2006/relationships/slide" Target="/ppt/slides/slide3.xml" Id="R07e91bd906954207" /><Relationship Type="http://schemas.openxmlformats.org/officeDocument/2006/relationships/slide" Target="/ppt/slides/slide4.xml" Id="R487fcf0b1c6f4866" /><Relationship Type="http://schemas.openxmlformats.org/officeDocument/2006/relationships/slide" Target="/ppt/slides/slide5.xml" Id="R1923770cda5c4a25" /><Relationship Type="http://schemas.openxmlformats.org/officeDocument/2006/relationships/slide" Target="/ppt/slides/slide6.xml" Id="R962da7b31c54464c" /><Relationship Type="http://schemas.openxmlformats.org/officeDocument/2006/relationships/slide" Target="/ppt/slides/slide7.xml" Id="Rf1718eeb73bc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d502a074b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95a77e364103" /><Relationship Type="http://schemas.openxmlformats.org/officeDocument/2006/relationships/theme" Target="/ppt/slideMasters/theme/theme1.xml" Id="R019fb36ec145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195a77e36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20e0103b9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7be649f7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dc2273e2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291c159ee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3acc47b1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4987ebc8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a14ae899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FRALY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