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3b2474684e4b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517397ff44964"/>
  </p:sldMasterIdLst>
  <p:sldIdLst>
    <p:sldId xmlns:r="http://schemas.openxmlformats.org/officeDocument/2006/relationships" id="256" r:id="R29c27a0f5345408a"/>
    <p:sldId xmlns:r="http://schemas.openxmlformats.org/officeDocument/2006/relationships" id="257" r:id="R3b7bfeecc3db4d7f"/>
    <p:sldId xmlns:r="http://schemas.openxmlformats.org/officeDocument/2006/relationships" id="258" r:id="Re5169204ee744b9e"/>
    <p:sldId xmlns:r="http://schemas.openxmlformats.org/officeDocument/2006/relationships" id="259" r:id="R571ae279f0ce47b5"/>
    <p:sldId xmlns:r="http://schemas.openxmlformats.org/officeDocument/2006/relationships" id="260" r:id="Re2fc2077708846a6"/>
    <p:sldId xmlns:r="http://schemas.openxmlformats.org/officeDocument/2006/relationships" id="261" r:id="R2374bd91762e4243"/>
    <p:sldId xmlns:r="http://schemas.openxmlformats.org/officeDocument/2006/relationships" id="262" r:id="R32a1522d7aa149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517397ff44964" /><Relationship Type="http://schemas.openxmlformats.org/officeDocument/2006/relationships/slide" Target="/ppt/slides/slide1.xml" Id="R29c27a0f5345408a" /><Relationship Type="http://schemas.openxmlformats.org/officeDocument/2006/relationships/slide" Target="/ppt/slides/slide2.xml" Id="R3b7bfeecc3db4d7f" /><Relationship Type="http://schemas.openxmlformats.org/officeDocument/2006/relationships/slide" Target="/ppt/slides/slide3.xml" Id="Re5169204ee744b9e" /><Relationship Type="http://schemas.openxmlformats.org/officeDocument/2006/relationships/slide" Target="/ppt/slides/slide4.xml" Id="R571ae279f0ce47b5" /><Relationship Type="http://schemas.openxmlformats.org/officeDocument/2006/relationships/slide" Target="/ppt/slides/slide5.xml" Id="Re2fc2077708846a6" /><Relationship Type="http://schemas.openxmlformats.org/officeDocument/2006/relationships/slide" Target="/ppt/slides/slide6.xml" Id="R2374bd91762e4243" /><Relationship Type="http://schemas.openxmlformats.org/officeDocument/2006/relationships/slide" Target="/ppt/slides/slide7.xml" Id="R32a1522d7aa149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d4413041c45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044e45a294a0a" /><Relationship Type="http://schemas.openxmlformats.org/officeDocument/2006/relationships/theme" Target="/ppt/slideMasters/theme/theme1.xml" Id="R68ef0bbd2c3f49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3044e45a294a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3a7e5272b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95584ce9546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75c61ea2e4f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fc46e108e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6b901a8fb4e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f5409c22142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ae6ce1bd747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ARIETTA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ARIETTA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13 582 891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33 713 413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34 645 421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NICOLINE ASPELIN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NICOLINE ASPELIN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