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d706892c4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436e3e866485e"/>
  </p:sldMasterIdLst>
  <p:sldIdLst>
    <p:sldId xmlns:r="http://schemas.openxmlformats.org/officeDocument/2006/relationships" id="256" r:id="Rde96a65194194e2d"/>
    <p:sldId xmlns:r="http://schemas.openxmlformats.org/officeDocument/2006/relationships" id="257" r:id="R55d6283ff37f4782"/>
    <p:sldId xmlns:r="http://schemas.openxmlformats.org/officeDocument/2006/relationships" id="258" r:id="Re4f320f9c64f4989"/>
    <p:sldId xmlns:r="http://schemas.openxmlformats.org/officeDocument/2006/relationships" id="259" r:id="R7edd1f562d1144d9"/>
    <p:sldId xmlns:r="http://schemas.openxmlformats.org/officeDocument/2006/relationships" id="260" r:id="R49f5bc814e7e408f"/>
    <p:sldId xmlns:r="http://schemas.openxmlformats.org/officeDocument/2006/relationships" id="261" r:id="R59baf6846772485a"/>
    <p:sldId xmlns:r="http://schemas.openxmlformats.org/officeDocument/2006/relationships" id="262" r:id="Ra453c00621ce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436e3e866485e" /><Relationship Type="http://schemas.openxmlformats.org/officeDocument/2006/relationships/slide" Target="/ppt/slides/slide1.xml" Id="Rde96a65194194e2d" /><Relationship Type="http://schemas.openxmlformats.org/officeDocument/2006/relationships/slide" Target="/ppt/slides/slide2.xml" Id="R55d6283ff37f4782" /><Relationship Type="http://schemas.openxmlformats.org/officeDocument/2006/relationships/slide" Target="/ppt/slides/slide3.xml" Id="Re4f320f9c64f4989" /><Relationship Type="http://schemas.openxmlformats.org/officeDocument/2006/relationships/slide" Target="/ppt/slides/slide4.xml" Id="R7edd1f562d1144d9" /><Relationship Type="http://schemas.openxmlformats.org/officeDocument/2006/relationships/slide" Target="/ppt/slides/slide5.xml" Id="R49f5bc814e7e408f" /><Relationship Type="http://schemas.openxmlformats.org/officeDocument/2006/relationships/slide" Target="/ppt/slides/slide6.xml" Id="R59baf6846772485a" /><Relationship Type="http://schemas.openxmlformats.org/officeDocument/2006/relationships/slide" Target="/ppt/slides/slide7.xml" Id="Ra453c00621ce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33f12f7bc41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3475665174ca3" /><Relationship Type="http://schemas.openxmlformats.org/officeDocument/2006/relationships/theme" Target="/ppt/slideMasters/theme/theme1.xml" Id="R038486983dbc42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3475665174c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4b1b55277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05fb65c04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59bbc86fc45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875dd0216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b14fd3abc4e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381cae0bc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38ddbfcc5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VALENTIN AMEDEO BESCHI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982 791 529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