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f8b86227143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f5e84a475e45f0"/>
  </p:sldMasterIdLst>
  <p:sldIdLst>
    <p:sldId xmlns:r="http://schemas.openxmlformats.org/officeDocument/2006/relationships" id="256" r:id="Rd7b8e4aa0a5544c6"/>
    <p:sldId xmlns:r="http://schemas.openxmlformats.org/officeDocument/2006/relationships" id="257" r:id="Reb5423a2aa214ed9"/>
    <p:sldId xmlns:r="http://schemas.openxmlformats.org/officeDocument/2006/relationships" id="258" r:id="R9c09224e81cd439f"/>
    <p:sldId xmlns:r="http://schemas.openxmlformats.org/officeDocument/2006/relationships" id="259" r:id="Rb27e9cd6f6084044"/>
    <p:sldId xmlns:r="http://schemas.openxmlformats.org/officeDocument/2006/relationships" id="260" r:id="R9fa624a24bde4a14"/>
    <p:sldId xmlns:r="http://schemas.openxmlformats.org/officeDocument/2006/relationships" id="261" r:id="R18f6d33d66ae40c0"/>
    <p:sldId xmlns:r="http://schemas.openxmlformats.org/officeDocument/2006/relationships" id="262" r:id="Re0a37c5c244940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5e84a475e45f0" /><Relationship Type="http://schemas.openxmlformats.org/officeDocument/2006/relationships/slide" Target="/ppt/slides/slide1.xml" Id="Rd7b8e4aa0a5544c6" /><Relationship Type="http://schemas.openxmlformats.org/officeDocument/2006/relationships/slide" Target="/ppt/slides/slide2.xml" Id="Reb5423a2aa214ed9" /><Relationship Type="http://schemas.openxmlformats.org/officeDocument/2006/relationships/slide" Target="/ppt/slides/slide3.xml" Id="R9c09224e81cd439f" /><Relationship Type="http://schemas.openxmlformats.org/officeDocument/2006/relationships/slide" Target="/ppt/slides/slide4.xml" Id="Rb27e9cd6f6084044" /><Relationship Type="http://schemas.openxmlformats.org/officeDocument/2006/relationships/slide" Target="/ppt/slides/slide5.xml" Id="R9fa624a24bde4a14" /><Relationship Type="http://schemas.openxmlformats.org/officeDocument/2006/relationships/slide" Target="/ppt/slides/slide6.xml" Id="R18f6d33d66ae40c0" /><Relationship Type="http://schemas.openxmlformats.org/officeDocument/2006/relationships/slide" Target="/ppt/slides/slide7.xml" Id="Re0a37c5c244940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3494d46bd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1e1d05b1f4caf" /><Relationship Type="http://schemas.openxmlformats.org/officeDocument/2006/relationships/theme" Target="/ppt/slideMasters/theme/theme1.xml" Id="R44f9f205ad92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e1e1d05b1f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b38df0be2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ccf35a9ec46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c40c8febf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9143f08b445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6153896fd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39418f6b041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aa2377bd04d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15 480 640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50 000 346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68 022 419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 JAN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janarv@online.no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982 791 227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