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a69244c29844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003f854d244abd"/>
  </p:sldMasterIdLst>
  <p:sldIdLst>
    <p:sldId xmlns:r="http://schemas.openxmlformats.org/officeDocument/2006/relationships" id="256" r:id="R3189984f92e54efc"/>
    <p:sldId xmlns:r="http://schemas.openxmlformats.org/officeDocument/2006/relationships" id="257" r:id="R815bc31cac1f4b43"/>
    <p:sldId xmlns:r="http://schemas.openxmlformats.org/officeDocument/2006/relationships" id="258" r:id="R7b2ae9c4aa5c4f9e"/>
    <p:sldId xmlns:r="http://schemas.openxmlformats.org/officeDocument/2006/relationships" id="259" r:id="R8f583611c92f4a0a"/>
    <p:sldId xmlns:r="http://schemas.openxmlformats.org/officeDocument/2006/relationships" id="260" r:id="Re800932810b24769"/>
    <p:sldId xmlns:r="http://schemas.openxmlformats.org/officeDocument/2006/relationships" id="261" r:id="R3e2e5bff921e4770"/>
    <p:sldId xmlns:r="http://schemas.openxmlformats.org/officeDocument/2006/relationships" id="262" r:id="Re37b4737c98943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003f854d244abd" /><Relationship Type="http://schemas.openxmlformats.org/officeDocument/2006/relationships/slide" Target="/ppt/slides/slide1.xml" Id="R3189984f92e54efc" /><Relationship Type="http://schemas.openxmlformats.org/officeDocument/2006/relationships/slide" Target="/ppt/slides/slide2.xml" Id="R815bc31cac1f4b43" /><Relationship Type="http://schemas.openxmlformats.org/officeDocument/2006/relationships/slide" Target="/ppt/slides/slide3.xml" Id="R7b2ae9c4aa5c4f9e" /><Relationship Type="http://schemas.openxmlformats.org/officeDocument/2006/relationships/slide" Target="/ppt/slides/slide4.xml" Id="R8f583611c92f4a0a" /><Relationship Type="http://schemas.openxmlformats.org/officeDocument/2006/relationships/slide" Target="/ppt/slides/slide5.xml" Id="Re800932810b24769" /><Relationship Type="http://schemas.openxmlformats.org/officeDocument/2006/relationships/slide" Target="/ppt/slides/slide6.xml" Id="R3e2e5bff921e4770" /><Relationship Type="http://schemas.openxmlformats.org/officeDocument/2006/relationships/slide" Target="/ppt/slides/slide7.xml" Id="Re37b4737c98943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83a2a2ce2d4b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d693bd95e434a" /><Relationship Type="http://schemas.openxmlformats.org/officeDocument/2006/relationships/theme" Target="/ppt/slideMasters/theme/theme1.xml" Id="R554016bbf3474a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0d693bd95e43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f8a7d08614d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0b87cd16548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a2e565ae248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55591ff684b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b4a01c41d44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c76f4c02e4d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18f2fdccd4a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PRELAS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PRELAS AS ble etablert [år] og holder til i Andebu.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−102 250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17 311 873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25 743 504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VEGGER LAILA SOFIE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VEGGER PREBEN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PREFI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VEGGER LAILA SOFIE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VEGGER PREBEN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VEGGER TROND ERLEND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3158 Andebu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43 80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982 783 968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