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00955c545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580b749ba4165"/>
  </p:sldMasterIdLst>
  <p:sldIdLst>
    <p:sldId xmlns:r="http://schemas.openxmlformats.org/officeDocument/2006/relationships" id="256" r:id="R4f8443fb6fa84a42"/>
    <p:sldId xmlns:r="http://schemas.openxmlformats.org/officeDocument/2006/relationships" id="257" r:id="Rd6ad94c7064e4a9c"/>
    <p:sldId xmlns:r="http://schemas.openxmlformats.org/officeDocument/2006/relationships" id="258" r:id="Rd6da4c535cd84e6b"/>
    <p:sldId xmlns:r="http://schemas.openxmlformats.org/officeDocument/2006/relationships" id="259" r:id="R8604276186834f07"/>
    <p:sldId xmlns:r="http://schemas.openxmlformats.org/officeDocument/2006/relationships" id="260" r:id="R30de43e57bcf4fdc"/>
    <p:sldId xmlns:r="http://schemas.openxmlformats.org/officeDocument/2006/relationships" id="261" r:id="Rac5495d5393749f8"/>
    <p:sldId xmlns:r="http://schemas.openxmlformats.org/officeDocument/2006/relationships" id="262" r:id="R8741cdbaa0d9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580b749ba4165" /><Relationship Type="http://schemas.openxmlformats.org/officeDocument/2006/relationships/slide" Target="/ppt/slides/slide1.xml" Id="R4f8443fb6fa84a42" /><Relationship Type="http://schemas.openxmlformats.org/officeDocument/2006/relationships/slide" Target="/ppt/slides/slide2.xml" Id="Rd6ad94c7064e4a9c" /><Relationship Type="http://schemas.openxmlformats.org/officeDocument/2006/relationships/slide" Target="/ppt/slides/slide3.xml" Id="Rd6da4c535cd84e6b" /><Relationship Type="http://schemas.openxmlformats.org/officeDocument/2006/relationships/slide" Target="/ppt/slides/slide4.xml" Id="R8604276186834f07" /><Relationship Type="http://schemas.openxmlformats.org/officeDocument/2006/relationships/slide" Target="/ppt/slides/slide5.xml" Id="R30de43e57bcf4fdc" /><Relationship Type="http://schemas.openxmlformats.org/officeDocument/2006/relationships/slide" Target="/ppt/slides/slide6.xml" Id="Rac5495d5393749f8" /><Relationship Type="http://schemas.openxmlformats.org/officeDocument/2006/relationships/slide" Target="/ppt/slides/slide7.xml" Id="R8741cdbaa0d9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176688096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5acd81d324583" /><Relationship Type="http://schemas.openxmlformats.org/officeDocument/2006/relationships/theme" Target="/ppt/slideMasters/theme/theme1.xml" Id="Rb091f6f43bf9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d5acd81d32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fae21e1b7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56de78ab0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01d0ca269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04c68e585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6d4431b31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340ca0b04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00da7b0ad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17 311 873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25 743 504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TROND ERLEND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