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f41bf5e7ff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77a9af2de247bf"/>
  </p:sldMasterIdLst>
  <p:sldIdLst>
    <p:sldId xmlns:r="http://schemas.openxmlformats.org/officeDocument/2006/relationships" id="256" r:id="Rf1b3301b21f443fe"/>
    <p:sldId xmlns:r="http://schemas.openxmlformats.org/officeDocument/2006/relationships" id="257" r:id="R156ed2f7e5e344e1"/>
    <p:sldId xmlns:r="http://schemas.openxmlformats.org/officeDocument/2006/relationships" id="258" r:id="R5ff8f7044f794f3f"/>
    <p:sldId xmlns:r="http://schemas.openxmlformats.org/officeDocument/2006/relationships" id="259" r:id="Rddeb8cba8b3248be"/>
    <p:sldId xmlns:r="http://schemas.openxmlformats.org/officeDocument/2006/relationships" id="260" r:id="Reae5b171020d4719"/>
    <p:sldId xmlns:r="http://schemas.openxmlformats.org/officeDocument/2006/relationships" id="261" r:id="R4381d363753d4421"/>
    <p:sldId xmlns:r="http://schemas.openxmlformats.org/officeDocument/2006/relationships" id="262" r:id="Re0be0ded3eaa45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7a9af2de247bf" /><Relationship Type="http://schemas.openxmlformats.org/officeDocument/2006/relationships/slide" Target="/ppt/slides/slide1.xml" Id="Rf1b3301b21f443fe" /><Relationship Type="http://schemas.openxmlformats.org/officeDocument/2006/relationships/slide" Target="/ppt/slides/slide2.xml" Id="R156ed2f7e5e344e1" /><Relationship Type="http://schemas.openxmlformats.org/officeDocument/2006/relationships/slide" Target="/ppt/slides/slide3.xml" Id="R5ff8f7044f794f3f" /><Relationship Type="http://schemas.openxmlformats.org/officeDocument/2006/relationships/slide" Target="/ppt/slides/slide4.xml" Id="Rddeb8cba8b3248be" /><Relationship Type="http://schemas.openxmlformats.org/officeDocument/2006/relationships/slide" Target="/ppt/slides/slide5.xml" Id="Reae5b171020d4719" /><Relationship Type="http://schemas.openxmlformats.org/officeDocument/2006/relationships/slide" Target="/ppt/slides/slide6.xml" Id="R4381d363753d4421" /><Relationship Type="http://schemas.openxmlformats.org/officeDocument/2006/relationships/slide" Target="/ppt/slides/slide7.xml" Id="Re0be0ded3eaa45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b37872943b4c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9c1e61f5441da" /><Relationship Type="http://schemas.openxmlformats.org/officeDocument/2006/relationships/theme" Target="/ppt/slideMasters/theme/theme1.xml" Id="Rf3a1d1b49bdd41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69c1e61f5441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c16eaf51d4b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4d2d194a84d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8082c58f647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9238a039c45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2959e168c47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8dec4553048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b8fa2b3744d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IVAR LØGE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LØGE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LØGE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LØGE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LØGE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LØGE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−3 917 237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146 526 318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1 130 309 774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1 267 139 826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LØGE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LØGE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LØGE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Stangåsveien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80 71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982 775 183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IVAR LØGE AS</a:t>
            </a:r>
          </a:p>
        </p:txBody>
      </p:sp>
    </p:spTree>
  </p:cSld>
  <p:clrMapOvr>
    <a:masterClrMapping xmlns:a="http://schemas.openxmlformats.org/drawingml/2006/main"/>
  </p:clrMapOvr>
</p:sld>
</file>