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d66cf9df2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0303267de4a51"/>
  </p:sldMasterIdLst>
  <p:sldIdLst>
    <p:sldId xmlns:r="http://schemas.openxmlformats.org/officeDocument/2006/relationships" id="256" r:id="R854d63a5fe794160"/>
    <p:sldId xmlns:r="http://schemas.openxmlformats.org/officeDocument/2006/relationships" id="257" r:id="R38563089f6e44cd0"/>
    <p:sldId xmlns:r="http://schemas.openxmlformats.org/officeDocument/2006/relationships" id="258" r:id="Rc18e035e429c45d9"/>
    <p:sldId xmlns:r="http://schemas.openxmlformats.org/officeDocument/2006/relationships" id="259" r:id="Ra8089e4a2c9d4556"/>
    <p:sldId xmlns:r="http://schemas.openxmlformats.org/officeDocument/2006/relationships" id="260" r:id="Rb9a6611536c7462a"/>
    <p:sldId xmlns:r="http://schemas.openxmlformats.org/officeDocument/2006/relationships" id="261" r:id="Rc1a2f38cfd804f96"/>
    <p:sldId xmlns:r="http://schemas.openxmlformats.org/officeDocument/2006/relationships" id="262" r:id="R6f78990c49d1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0303267de4a51" /><Relationship Type="http://schemas.openxmlformats.org/officeDocument/2006/relationships/slide" Target="/ppt/slides/slide1.xml" Id="R854d63a5fe794160" /><Relationship Type="http://schemas.openxmlformats.org/officeDocument/2006/relationships/slide" Target="/ppt/slides/slide2.xml" Id="R38563089f6e44cd0" /><Relationship Type="http://schemas.openxmlformats.org/officeDocument/2006/relationships/slide" Target="/ppt/slides/slide3.xml" Id="Rc18e035e429c45d9" /><Relationship Type="http://schemas.openxmlformats.org/officeDocument/2006/relationships/slide" Target="/ppt/slides/slide4.xml" Id="Ra8089e4a2c9d4556" /><Relationship Type="http://schemas.openxmlformats.org/officeDocument/2006/relationships/slide" Target="/ppt/slides/slide5.xml" Id="Rb9a6611536c7462a" /><Relationship Type="http://schemas.openxmlformats.org/officeDocument/2006/relationships/slide" Target="/ppt/slides/slide6.xml" Id="Rc1a2f38cfd804f96" /><Relationship Type="http://schemas.openxmlformats.org/officeDocument/2006/relationships/slide" Target="/ppt/slides/slide7.xml" Id="R6f78990c49d1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9431633e1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8eddd82734a94" /><Relationship Type="http://schemas.openxmlformats.org/officeDocument/2006/relationships/theme" Target="/ppt/slideMasters/theme/theme1.xml" Id="R535b875574a6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8eddd8273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c79743bf4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712c4db5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66c5891e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f776ce853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603f571042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6a841d51944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7400f763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