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8a29964b1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58bf809a3438d"/>
  </p:sldMasterIdLst>
  <p:sldIdLst>
    <p:sldId xmlns:r="http://schemas.openxmlformats.org/officeDocument/2006/relationships" id="256" r:id="Rf591a105aa4a4cba"/>
    <p:sldId xmlns:r="http://schemas.openxmlformats.org/officeDocument/2006/relationships" id="257" r:id="R1c63308cc2a440de"/>
    <p:sldId xmlns:r="http://schemas.openxmlformats.org/officeDocument/2006/relationships" id="258" r:id="Rd800f908852d44c9"/>
    <p:sldId xmlns:r="http://schemas.openxmlformats.org/officeDocument/2006/relationships" id="259" r:id="R94f9831bf5904472"/>
    <p:sldId xmlns:r="http://schemas.openxmlformats.org/officeDocument/2006/relationships" id="260" r:id="R5ba6ea907d884c72"/>
    <p:sldId xmlns:r="http://schemas.openxmlformats.org/officeDocument/2006/relationships" id="261" r:id="Rf9d9b0ca46dc4be1"/>
    <p:sldId xmlns:r="http://schemas.openxmlformats.org/officeDocument/2006/relationships" id="262" r:id="R4e48861288a9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58bf809a3438d" /><Relationship Type="http://schemas.openxmlformats.org/officeDocument/2006/relationships/slide" Target="/ppt/slides/slide1.xml" Id="Rf591a105aa4a4cba" /><Relationship Type="http://schemas.openxmlformats.org/officeDocument/2006/relationships/slide" Target="/ppt/slides/slide2.xml" Id="R1c63308cc2a440de" /><Relationship Type="http://schemas.openxmlformats.org/officeDocument/2006/relationships/slide" Target="/ppt/slides/slide3.xml" Id="Rd800f908852d44c9" /><Relationship Type="http://schemas.openxmlformats.org/officeDocument/2006/relationships/slide" Target="/ppt/slides/slide4.xml" Id="R94f9831bf5904472" /><Relationship Type="http://schemas.openxmlformats.org/officeDocument/2006/relationships/slide" Target="/ppt/slides/slide5.xml" Id="R5ba6ea907d884c72" /><Relationship Type="http://schemas.openxmlformats.org/officeDocument/2006/relationships/slide" Target="/ppt/slides/slide6.xml" Id="Rf9d9b0ca46dc4be1" /><Relationship Type="http://schemas.openxmlformats.org/officeDocument/2006/relationships/slide" Target="/ppt/slides/slide7.xml" Id="R4e48861288a9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0870c6bfb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cbf1d7a0a4f8a" /><Relationship Type="http://schemas.openxmlformats.org/officeDocument/2006/relationships/theme" Target="/ppt/slideMasters/theme/theme1.xml" Id="R34b719f8b2d5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cbf1d7a0a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e3fa484b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a52813ae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7805c882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1eb19298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a49a7099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00d9664df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51c15822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