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15435529974c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ef98cd95b04e63"/>
  </p:sldMasterIdLst>
  <p:sldIdLst>
    <p:sldId xmlns:r="http://schemas.openxmlformats.org/officeDocument/2006/relationships" id="256" r:id="R051234c1ee364082"/>
    <p:sldId xmlns:r="http://schemas.openxmlformats.org/officeDocument/2006/relationships" id="257" r:id="Raff36f9ea764495a"/>
    <p:sldId xmlns:r="http://schemas.openxmlformats.org/officeDocument/2006/relationships" id="258" r:id="R9c9699cf40f64f99"/>
    <p:sldId xmlns:r="http://schemas.openxmlformats.org/officeDocument/2006/relationships" id="259" r:id="Rf8e29e60894d4a77"/>
    <p:sldId xmlns:r="http://schemas.openxmlformats.org/officeDocument/2006/relationships" id="260" r:id="Rb8588167fc094a8c"/>
    <p:sldId xmlns:r="http://schemas.openxmlformats.org/officeDocument/2006/relationships" id="261" r:id="R506b97352c3045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ef98cd95b04e63" /><Relationship Type="http://schemas.openxmlformats.org/officeDocument/2006/relationships/slide" Target="/ppt/slides/slide1.xml" Id="R051234c1ee364082" /><Relationship Type="http://schemas.openxmlformats.org/officeDocument/2006/relationships/slide" Target="/ppt/slides/slide2.xml" Id="Raff36f9ea764495a" /><Relationship Type="http://schemas.openxmlformats.org/officeDocument/2006/relationships/slide" Target="/ppt/slides/slide3.xml" Id="R9c9699cf40f64f99" /><Relationship Type="http://schemas.openxmlformats.org/officeDocument/2006/relationships/slide" Target="/ppt/slides/slide4.xml" Id="Rf8e29e60894d4a77" /><Relationship Type="http://schemas.openxmlformats.org/officeDocument/2006/relationships/slide" Target="/ppt/slides/slide5.xml" Id="Rb8588167fc094a8c" /><Relationship Type="http://schemas.openxmlformats.org/officeDocument/2006/relationships/slide" Target="/ppt/slides/slide6.xml" Id="R506b97352c3045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072fc3b93542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aea04963848a3" /><Relationship Type="http://schemas.openxmlformats.org/officeDocument/2006/relationships/theme" Target="/ppt/slideMasters/theme/theme1.xml" Id="R9328d56c381d4b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baea04963848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40c4fa12a4d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b673f340246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47f91cec54e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b1130b7764a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205e10df744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ba2a71d764d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CREO - FORBUNDET FOR KUNST OG KULTUR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CREO - FORBUNDET FOR KUNST OG KULTUR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72 760 431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−1 106 001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12 277 863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49 759 401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22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post@creokultur.no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www.creokultur.no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982 708 257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