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c65832664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d451d8b0fa4933"/>
  </p:sldMasterIdLst>
  <p:sldIdLst>
    <p:sldId xmlns:r="http://schemas.openxmlformats.org/officeDocument/2006/relationships" id="256" r:id="Rfa83d824ca804ab2"/>
    <p:sldId xmlns:r="http://schemas.openxmlformats.org/officeDocument/2006/relationships" id="257" r:id="R3e6135cd60914713"/>
    <p:sldId xmlns:r="http://schemas.openxmlformats.org/officeDocument/2006/relationships" id="258" r:id="Rf0624e10edae4fc6"/>
    <p:sldId xmlns:r="http://schemas.openxmlformats.org/officeDocument/2006/relationships" id="259" r:id="R3db2c9deb76b4714"/>
    <p:sldId xmlns:r="http://schemas.openxmlformats.org/officeDocument/2006/relationships" id="260" r:id="R73896c0d2b92427e"/>
    <p:sldId xmlns:r="http://schemas.openxmlformats.org/officeDocument/2006/relationships" id="261" r:id="Re9ab0dcd4ad24f42"/>
    <p:sldId xmlns:r="http://schemas.openxmlformats.org/officeDocument/2006/relationships" id="262" r:id="R389bafc2a5e5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451d8b0fa4933" /><Relationship Type="http://schemas.openxmlformats.org/officeDocument/2006/relationships/slide" Target="/ppt/slides/slide1.xml" Id="Rfa83d824ca804ab2" /><Relationship Type="http://schemas.openxmlformats.org/officeDocument/2006/relationships/slide" Target="/ppt/slides/slide2.xml" Id="R3e6135cd60914713" /><Relationship Type="http://schemas.openxmlformats.org/officeDocument/2006/relationships/slide" Target="/ppt/slides/slide3.xml" Id="Rf0624e10edae4fc6" /><Relationship Type="http://schemas.openxmlformats.org/officeDocument/2006/relationships/slide" Target="/ppt/slides/slide4.xml" Id="R3db2c9deb76b4714" /><Relationship Type="http://schemas.openxmlformats.org/officeDocument/2006/relationships/slide" Target="/ppt/slides/slide5.xml" Id="R73896c0d2b92427e" /><Relationship Type="http://schemas.openxmlformats.org/officeDocument/2006/relationships/slide" Target="/ppt/slides/slide6.xml" Id="Re9ab0dcd4ad24f42" /><Relationship Type="http://schemas.openxmlformats.org/officeDocument/2006/relationships/slide" Target="/ppt/slides/slide7.xml" Id="R389bafc2a5e5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95aa8f4e0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4cf6ef94542d5" /><Relationship Type="http://schemas.openxmlformats.org/officeDocument/2006/relationships/theme" Target="/ppt/slideMasters/theme/theme1.xml" Id="Rf192d20f23ee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4cf6ef94542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fb34be60b4c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2d3448f10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279cfa4f4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f4ea9345842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d7701f4b4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2fa7b574a44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2e996761e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ØKONOMI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ØKONOMI CONSULT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12 825 240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2 107 869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6 753 073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PEDERSEN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TP-INVEST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982 597 560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