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4ab767ccc41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26ff1221e4b71"/>
  </p:sldMasterIdLst>
  <p:sldIdLst>
    <p:sldId xmlns:r="http://schemas.openxmlformats.org/officeDocument/2006/relationships" id="256" r:id="Rd8f14bcac75b41d8"/>
    <p:sldId xmlns:r="http://schemas.openxmlformats.org/officeDocument/2006/relationships" id="257" r:id="Rb34d807eaae0499a"/>
    <p:sldId xmlns:r="http://schemas.openxmlformats.org/officeDocument/2006/relationships" id="258" r:id="R84cdd1ff3fc34a1e"/>
    <p:sldId xmlns:r="http://schemas.openxmlformats.org/officeDocument/2006/relationships" id="259" r:id="Rf4a298cd67104b9e"/>
    <p:sldId xmlns:r="http://schemas.openxmlformats.org/officeDocument/2006/relationships" id="260" r:id="Rc87a5d1baabe4eb3"/>
    <p:sldId xmlns:r="http://schemas.openxmlformats.org/officeDocument/2006/relationships" id="261" r:id="Rd4c4c99a06484eb0"/>
    <p:sldId xmlns:r="http://schemas.openxmlformats.org/officeDocument/2006/relationships" id="262" r:id="Recaa52a4f78f45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26ff1221e4b71" /><Relationship Type="http://schemas.openxmlformats.org/officeDocument/2006/relationships/slide" Target="/ppt/slides/slide1.xml" Id="Rd8f14bcac75b41d8" /><Relationship Type="http://schemas.openxmlformats.org/officeDocument/2006/relationships/slide" Target="/ppt/slides/slide2.xml" Id="Rb34d807eaae0499a" /><Relationship Type="http://schemas.openxmlformats.org/officeDocument/2006/relationships/slide" Target="/ppt/slides/slide3.xml" Id="R84cdd1ff3fc34a1e" /><Relationship Type="http://schemas.openxmlformats.org/officeDocument/2006/relationships/slide" Target="/ppt/slides/slide4.xml" Id="Rf4a298cd67104b9e" /><Relationship Type="http://schemas.openxmlformats.org/officeDocument/2006/relationships/slide" Target="/ppt/slides/slide5.xml" Id="Rc87a5d1baabe4eb3" /><Relationship Type="http://schemas.openxmlformats.org/officeDocument/2006/relationships/slide" Target="/ppt/slides/slide6.xml" Id="Rd4c4c99a06484eb0" /><Relationship Type="http://schemas.openxmlformats.org/officeDocument/2006/relationships/slide" Target="/ppt/slides/slide7.xml" Id="Recaa52a4f78f45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822a8c169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f2328f8d74cc4" /><Relationship Type="http://schemas.openxmlformats.org/officeDocument/2006/relationships/theme" Target="/ppt/slideMasters/theme/theme1.xml" Id="R9f8cf413ba65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f2328f8d7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b87dbaa2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e9272ed0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65b9688ec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77171e98c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b55aa4e9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d46dabad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414505b9a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47 743 499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48 618 132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brg@brg.no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