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d61e6bb0f843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c9440348df4b2a"/>
  </p:sldMasterIdLst>
  <p:sldIdLst>
    <p:sldId xmlns:r="http://schemas.openxmlformats.org/officeDocument/2006/relationships" id="256" r:id="R71f084a4b29942c6"/>
    <p:sldId xmlns:r="http://schemas.openxmlformats.org/officeDocument/2006/relationships" id="257" r:id="R3afba0edf45c49ff"/>
    <p:sldId xmlns:r="http://schemas.openxmlformats.org/officeDocument/2006/relationships" id="258" r:id="R08782dcab2d84635"/>
    <p:sldId xmlns:r="http://schemas.openxmlformats.org/officeDocument/2006/relationships" id="259" r:id="Ra4dd9dffe4eb422c"/>
    <p:sldId xmlns:r="http://schemas.openxmlformats.org/officeDocument/2006/relationships" id="260" r:id="Ra0623f1c4b3246ea"/>
    <p:sldId xmlns:r="http://schemas.openxmlformats.org/officeDocument/2006/relationships" id="261" r:id="R9ce1c3dfa8d84dd5"/>
    <p:sldId xmlns:r="http://schemas.openxmlformats.org/officeDocument/2006/relationships" id="262" r:id="R59aa8f40964f4f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c9440348df4b2a" /><Relationship Type="http://schemas.openxmlformats.org/officeDocument/2006/relationships/slide" Target="/ppt/slides/slide1.xml" Id="R71f084a4b29942c6" /><Relationship Type="http://schemas.openxmlformats.org/officeDocument/2006/relationships/slide" Target="/ppt/slides/slide2.xml" Id="R3afba0edf45c49ff" /><Relationship Type="http://schemas.openxmlformats.org/officeDocument/2006/relationships/slide" Target="/ppt/slides/slide3.xml" Id="R08782dcab2d84635" /><Relationship Type="http://schemas.openxmlformats.org/officeDocument/2006/relationships/slide" Target="/ppt/slides/slide4.xml" Id="Ra4dd9dffe4eb422c" /><Relationship Type="http://schemas.openxmlformats.org/officeDocument/2006/relationships/slide" Target="/ppt/slides/slide5.xml" Id="Ra0623f1c4b3246ea" /><Relationship Type="http://schemas.openxmlformats.org/officeDocument/2006/relationships/slide" Target="/ppt/slides/slide6.xml" Id="R9ce1c3dfa8d84dd5" /><Relationship Type="http://schemas.openxmlformats.org/officeDocument/2006/relationships/slide" Target="/ppt/slides/slide7.xml" Id="R59aa8f40964f4f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043bbb82df46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b932a357fb41b7" /><Relationship Type="http://schemas.openxmlformats.org/officeDocument/2006/relationships/theme" Target="/ppt/slideMasters/theme/theme1.xml" Id="Rbcc78257e4b640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b932a357fb41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aca06c6c684b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173ea28f0e44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5ed67acfe448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5bd7f5000541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8300d6ac2e4f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b9f6d8d0c644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cb1d3cd2d4c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 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 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30 677 191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6 524 378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5 181 731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1 079 775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13 787 719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ESKELAND INVESTERING AS  –  28,3 %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INVESTERING AS  –  28,3 %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YODA INVEST AS  –  28,3 %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GRØTTELAND TOR OVE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SKULEVOLD REID INGVE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STEINBUKKEN INVEST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Maskinveien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95 87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www.revisjonvest.no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982 519 411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VEST AS</a:t>
            </a:r>
          </a:p>
        </p:txBody>
      </p:sp>
    </p:spTree>
  </p:cSld>
  <p:clrMapOvr>
    <a:masterClrMapping xmlns:a="http://schemas.openxmlformats.org/drawingml/2006/main"/>
  </p:clrMapOvr>
</p:sld>
</file>