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d3a43f53d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3bf3e20cb46ef"/>
  </p:sldMasterIdLst>
  <p:sldIdLst>
    <p:sldId xmlns:r="http://schemas.openxmlformats.org/officeDocument/2006/relationships" id="256" r:id="R99be43b62aa644af"/>
    <p:sldId xmlns:r="http://schemas.openxmlformats.org/officeDocument/2006/relationships" id="257" r:id="Rc835f78aa2714a90"/>
    <p:sldId xmlns:r="http://schemas.openxmlformats.org/officeDocument/2006/relationships" id="258" r:id="Rc98640a1865d4d47"/>
    <p:sldId xmlns:r="http://schemas.openxmlformats.org/officeDocument/2006/relationships" id="259" r:id="R7da3ff9695ad4d08"/>
    <p:sldId xmlns:r="http://schemas.openxmlformats.org/officeDocument/2006/relationships" id="260" r:id="R6582def181fa4551"/>
    <p:sldId xmlns:r="http://schemas.openxmlformats.org/officeDocument/2006/relationships" id="261" r:id="R90e2953170374cb0"/>
    <p:sldId xmlns:r="http://schemas.openxmlformats.org/officeDocument/2006/relationships" id="262" r:id="R02716373c60d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3bf3e20cb46ef" /><Relationship Type="http://schemas.openxmlformats.org/officeDocument/2006/relationships/slide" Target="/ppt/slides/slide1.xml" Id="R99be43b62aa644af" /><Relationship Type="http://schemas.openxmlformats.org/officeDocument/2006/relationships/slide" Target="/ppt/slides/slide2.xml" Id="Rc835f78aa2714a90" /><Relationship Type="http://schemas.openxmlformats.org/officeDocument/2006/relationships/slide" Target="/ppt/slides/slide3.xml" Id="Rc98640a1865d4d47" /><Relationship Type="http://schemas.openxmlformats.org/officeDocument/2006/relationships/slide" Target="/ppt/slides/slide4.xml" Id="R7da3ff9695ad4d08" /><Relationship Type="http://schemas.openxmlformats.org/officeDocument/2006/relationships/slide" Target="/ppt/slides/slide5.xml" Id="R6582def181fa4551" /><Relationship Type="http://schemas.openxmlformats.org/officeDocument/2006/relationships/slide" Target="/ppt/slides/slide6.xml" Id="R90e2953170374cb0" /><Relationship Type="http://schemas.openxmlformats.org/officeDocument/2006/relationships/slide" Target="/ppt/slides/slide7.xml" Id="R02716373c60d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dec918b7c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917024ff443b3" /><Relationship Type="http://schemas.openxmlformats.org/officeDocument/2006/relationships/theme" Target="/ppt/slideMasters/theme/theme1.xml" Id="R9b69adc5e688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917024ff4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181dbd615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2d8bd87b6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31ca57f5e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3fdb8648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b8e2e236e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8d8de649c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70405ddd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19 541 689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BRUVIK-MEYER GEIR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HEIDE KATHRINE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