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d961f7a88a4e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d55a14451545d7"/>
  </p:sldMasterIdLst>
  <p:sldIdLst>
    <p:sldId xmlns:r="http://schemas.openxmlformats.org/officeDocument/2006/relationships" id="256" r:id="R8a76b58150fb45ce"/>
    <p:sldId xmlns:r="http://schemas.openxmlformats.org/officeDocument/2006/relationships" id="257" r:id="R2df742303e0e42fa"/>
    <p:sldId xmlns:r="http://schemas.openxmlformats.org/officeDocument/2006/relationships" id="258" r:id="R967f81ff353540df"/>
    <p:sldId xmlns:r="http://schemas.openxmlformats.org/officeDocument/2006/relationships" id="259" r:id="Rcebc082e87ee4a06"/>
    <p:sldId xmlns:r="http://schemas.openxmlformats.org/officeDocument/2006/relationships" id="260" r:id="Rab1506fdad87488c"/>
    <p:sldId xmlns:r="http://schemas.openxmlformats.org/officeDocument/2006/relationships" id="261" r:id="R58b821a058f745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d55a14451545d7" /><Relationship Type="http://schemas.openxmlformats.org/officeDocument/2006/relationships/slide" Target="/ppt/slides/slide1.xml" Id="R8a76b58150fb45ce" /><Relationship Type="http://schemas.openxmlformats.org/officeDocument/2006/relationships/slide" Target="/ppt/slides/slide2.xml" Id="R2df742303e0e42fa" /><Relationship Type="http://schemas.openxmlformats.org/officeDocument/2006/relationships/slide" Target="/ppt/slides/slide3.xml" Id="R967f81ff353540df" /><Relationship Type="http://schemas.openxmlformats.org/officeDocument/2006/relationships/slide" Target="/ppt/slides/slide4.xml" Id="Rcebc082e87ee4a06" /><Relationship Type="http://schemas.openxmlformats.org/officeDocument/2006/relationships/slide" Target="/ppt/slides/slide5.xml" Id="Rab1506fdad87488c" /><Relationship Type="http://schemas.openxmlformats.org/officeDocument/2006/relationships/slide" Target="/ppt/slides/slide6.xml" Id="R58b821a058f745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22418d05a4a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f47c7d7c84559" /><Relationship Type="http://schemas.openxmlformats.org/officeDocument/2006/relationships/theme" Target="/ppt/slideMasters/theme/theme1.xml" Id="R07fc6f4a339540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4f47c7d7c845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e3a5b00424e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3a47663f2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54fb3406b4c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0884b406c4f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4be652dca4d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5a4627e3840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GP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 allé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1777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21 39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982 508 029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ØKONOMI AS</a:t>
            </a:r>
          </a:p>
        </p:txBody>
      </p:sp>
    </p:spTree>
  </p:cSld>
  <p:clrMapOvr>
    <a:masterClrMapping xmlns:a="http://schemas.openxmlformats.org/drawingml/2006/main"/>
  </p:clrMapOvr>
</p:sld>
</file>