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48222d8b0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b063a3736495e"/>
  </p:sldMasterIdLst>
  <p:sldIdLst>
    <p:sldId xmlns:r="http://schemas.openxmlformats.org/officeDocument/2006/relationships" id="256" r:id="R4f39c228384a4a58"/>
    <p:sldId xmlns:r="http://schemas.openxmlformats.org/officeDocument/2006/relationships" id="257" r:id="R53da934ce9114be1"/>
    <p:sldId xmlns:r="http://schemas.openxmlformats.org/officeDocument/2006/relationships" id="258" r:id="Reccaa60751a6462b"/>
    <p:sldId xmlns:r="http://schemas.openxmlformats.org/officeDocument/2006/relationships" id="259" r:id="R6270c78a511045fa"/>
    <p:sldId xmlns:r="http://schemas.openxmlformats.org/officeDocument/2006/relationships" id="260" r:id="R6477a8cf6ecd4ebb"/>
    <p:sldId xmlns:r="http://schemas.openxmlformats.org/officeDocument/2006/relationships" id="261" r:id="Rccd843d7c3cf49a9"/>
    <p:sldId xmlns:r="http://schemas.openxmlformats.org/officeDocument/2006/relationships" id="262" r:id="R0c242087e30a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063a3736495e" /><Relationship Type="http://schemas.openxmlformats.org/officeDocument/2006/relationships/slide" Target="/ppt/slides/slide1.xml" Id="R4f39c228384a4a58" /><Relationship Type="http://schemas.openxmlformats.org/officeDocument/2006/relationships/slide" Target="/ppt/slides/slide2.xml" Id="R53da934ce9114be1" /><Relationship Type="http://schemas.openxmlformats.org/officeDocument/2006/relationships/slide" Target="/ppt/slides/slide3.xml" Id="Reccaa60751a6462b" /><Relationship Type="http://schemas.openxmlformats.org/officeDocument/2006/relationships/slide" Target="/ppt/slides/slide4.xml" Id="R6270c78a511045fa" /><Relationship Type="http://schemas.openxmlformats.org/officeDocument/2006/relationships/slide" Target="/ppt/slides/slide5.xml" Id="R6477a8cf6ecd4ebb" /><Relationship Type="http://schemas.openxmlformats.org/officeDocument/2006/relationships/slide" Target="/ppt/slides/slide6.xml" Id="Rccd843d7c3cf49a9" /><Relationship Type="http://schemas.openxmlformats.org/officeDocument/2006/relationships/slide" Target="/ppt/slides/slide7.xml" Id="R0c242087e30a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f79241b72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b9bd5c674fec" /><Relationship Type="http://schemas.openxmlformats.org/officeDocument/2006/relationships/theme" Target="/ppt/slideMasters/theme/theme1.xml" Id="Rb3ffa6a210ca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3b9bd5c67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d3c4fb01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1b15c33d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c862966c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1eb4a0a0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6087fceb6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58a0907c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a65ef4d3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