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fa677044b4c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29e8b9b8314aed"/>
  </p:sldMasterIdLst>
  <p:sldIdLst>
    <p:sldId xmlns:r="http://schemas.openxmlformats.org/officeDocument/2006/relationships" id="256" r:id="R8ddc847cb353429e"/>
    <p:sldId xmlns:r="http://schemas.openxmlformats.org/officeDocument/2006/relationships" id="257" r:id="R4541c41491c14b3a"/>
    <p:sldId xmlns:r="http://schemas.openxmlformats.org/officeDocument/2006/relationships" id="258" r:id="R9ead22a37fc64819"/>
    <p:sldId xmlns:r="http://schemas.openxmlformats.org/officeDocument/2006/relationships" id="259" r:id="R18b1f882297a412e"/>
    <p:sldId xmlns:r="http://schemas.openxmlformats.org/officeDocument/2006/relationships" id="260" r:id="Rc66dea4bb02b4210"/>
    <p:sldId xmlns:r="http://schemas.openxmlformats.org/officeDocument/2006/relationships" id="261" r:id="R33a45e22ce164813"/>
    <p:sldId xmlns:r="http://schemas.openxmlformats.org/officeDocument/2006/relationships" id="262" r:id="R2b69a368d4a3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9e8b9b8314aed" /><Relationship Type="http://schemas.openxmlformats.org/officeDocument/2006/relationships/slide" Target="/ppt/slides/slide1.xml" Id="R8ddc847cb353429e" /><Relationship Type="http://schemas.openxmlformats.org/officeDocument/2006/relationships/slide" Target="/ppt/slides/slide2.xml" Id="R4541c41491c14b3a" /><Relationship Type="http://schemas.openxmlformats.org/officeDocument/2006/relationships/slide" Target="/ppt/slides/slide3.xml" Id="R9ead22a37fc64819" /><Relationship Type="http://schemas.openxmlformats.org/officeDocument/2006/relationships/slide" Target="/ppt/slides/slide4.xml" Id="R18b1f882297a412e" /><Relationship Type="http://schemas.openxmlformats.org/officeDocument/2006/relationships/slide" Target="/ppt/slides/slide5.xml" Id="Rc66dea4bb02b4210" /><Relationship Type="http://schemas.openxmlformats.org/officeDocument/2006/relationships/slide" Target="/ppt/slides/slide6.xml" Id="R33a45e22ce164813" /><Relationship Type="http://schemas.openxmlformats.org/officeDocument/2006/relationships/slide" Target="/ppt/slides/slide7.xml" Id="R2b69a368d4a3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cd39d598e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0ea660d4c4c21" /><Relationship Type="http://schemas.openxmlformats.org/officeDocument/2006/relationships/theme" Target="/ppt/slideMasters/theme/theme1.xml" Id="R95ffd93bec7b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0ea660d4c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32242cf0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c3118b4d3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3d8e1522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f08e3d144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98d8e3255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5d994f550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c61ac94e3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HARINGCO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ÅSMUND LØVMO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Løvmo, Siriusvegen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harlovmo@gmail.com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982 449 383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