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fffd34985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8a6ecc4fd45ff"/>
  </p:sldMasterIdLst>
  <p:sldIdLst>
    <p:sldId xmlns:r="http://schemas.openxmlformats.org/officeDocument/2006/relationships" id="256" r:id="Rb966d707ad84430b"/>
    <p:sldId xmlns:r="http://schemas.openxmlformats.org/officeDocument/2006/relationships" id="257" r:id="Rce3800ba28fc4a67"/>
    <p:sldId xmlns:r="http://schemas.openxmlformats.org/officeDocument/2006/relationships" id="258" r:id="R88175711fbb44dc4"/>
    <p:sldId xmlns:r="http://schemas.openxmlformats.org/officeDocument/2006/relationships" id="259" r:id="R3dccf7e39bf040da"/>
    <p:sldId xmlns:r="http://schemas.openxmlformats.org/officeDocument/2006/relationships" id="260" r:id="R07bae235311642b9"/>
    <p:sldId xmlns:r="http://schemas.openxmlformats.org/officeDocument/2006/relationships" id="261" r:id="R529d3e10c3e2464a"/>
    <p:sldId xmlns:r="http://schemas.openxmlformats.org/officeDocument/2006/relationships" id="262" r:id="Rf50036f2f61441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8a6ecc4fd45ff" /><Relationship Type="http://schemas.openxmlformats.org/officeDocument/2006/relationships/slide" Target="/ppt/slides/slide1.xml" Id="Rb966d707ad84430b" /><Relationship Type="http://schemas.openxmlformats.org/officeDocument/2006/relationships/slide" Target="/ppt/slides/slide2.xml" Id="Rce3800ba28fc4a67" /><Relationship Type="http://schemas.openxmlformats.org/officeDocument/2006/relationships/slide" Target="/ppt/slides/slide3.xml" Id="R88175711fbb44dc4" /><Relationship Type="http://schemas.openxmlformats.org/officeDocument/2006/relationships/slide" Target="/ppt/slides/slide4.xml" Id="R3dccf7e39bf040da" /><Relationship Type="http://schemas.openxmlformats.org/officeDocument/2006/relationships/slide" Target="/ppt/slides/slide5.xml" Id="R07bae235311642b9" /><Relationship Type="http://schemas.openxmlformats.org/officeDocument/2006/relationships/slide" Target="/ppt/slides/slide6.xml" Id="R529d3e10c3e2464a" /><Relationship Type="http://schemas.openxmlformats.org/officeDocument/2006/relationships/slide" Target="/ppt/slides/slide7.xml" Id="Rf50036f2f61441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4eea5ffce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910abd8ea4bf2" /><Relationship Type="http://schemas.openxmlformats.org/officeDocument/2006/relationships/theme" Target="/ppt/slideMasters/theme/theme1.xml" Id="Re3c6e0141645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910abd8ea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6a04d95d0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f1a455164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cebb32781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f47f1bee5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6c722dfd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ca5d8fa8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97e696c3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HUNDERFOSSEN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HUNDERFOSSEN FORVALTNING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−5 511 492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13 617 052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71 071 256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97 575 669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Fossekrovegen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982 433 452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HUNDERFOSSEN FORVALTNING AS</a:t>
            </a:r>
          </a:p>
        </p:txBody>
      </p:sp>
    </p:spTree>
  </p:cSld>
  <p:clrMapOvr>
    <a:masterClrMapping xmlns:a="http://schemas.openxmlformats.org/drawingml/2006/main"/>
  </p:clrMapOvr>
</p:sld>
</file>